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2" r:id="rId4"/>
    <p:sldId id="264" r:id="rId5"/>
    <p:sldId id="258" r:id="rId6"/>
    <p:sldId id="260" r:id="rId7"/>
    <p:sldId id="263" r:id="rId8"/>
  </p:sldIdLst>
  <p:sldSz cx="18288000" cy="10287000"/>
  <p:notesSz cx="6858000" cy="9144000"/>
  <p:embeddedFontLst>
    <p:embeddedFont>
      <p:font typeface="Open Sans" panose="020B0606030504020204" pitchFamily="34" charset="0"/>
      <p:regular r:id="rId10"/>
      <p:bold r:id="rId11"/>
      <p:italic r:id="rId12"/>
      <p:boldItalic r:id="rId13"/>
    </p:embeddedFont>
    <p:embeddedFont>
      <p:font typeface="Open Sans Bold" panose="020B080603050402020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8" d="100"/>
          <a:sy n="58" d="100"/>
        </p:scale>
        <p:origin x="4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2296E-CD17-4AE4-8B97-F3D3C80BF78A}" type="doc">
      <dgm:prSet loTypeId="urn:microsoft.com/office/officeart/2005/8/layout/hList7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313CDE45-3064-497B-BFFB-997332AFD2C0}">
      <dgm:prSet custT="1"/>
      <dgm:spPr/>
      <dgm:t>
        <a:bodyPr/>
        <a:lstStyle/>
        <a:p>
          <a:r>
            <a:rPr lang="it-IT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Guida per la costituzione di una Unione e l’associazione di servizi</a:t>
          </a:r>
        </a:p>
      </dgm:t>
    </dgm:pt>
    <dgm:pt modelId="{AA8B2D74-4C13-43D7-B350-04E129092562}" type="parTrans" cxnId="{B9428F9E-FD7A-4933-BF33-78936EA2C02D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4C3B64F-C077-4320-A758-7EC0CE4A3775}" type="sibTrans" cxnId="{B9428F9E-FD7A-4933-BF33-78936EA2C02D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CA14612-2691-4289-BBAD-6CF659D4906C}">
      <dgm:prSet custT="1"/>
      <dgm:spPr/>
      <dgm:t>
        <a:bodyPr/>
        <a:lstStyle/>
        <a:p>
          <a:r>
            <a:rPr lang="it-IT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sullo Statuto delle Unioni</a:t>
          </a:r>
        </a:p>
      </dgm:t>
    </dgm:pt>
    <dgm:pt modelId="{E99E3A52-CE84-4BFF-B934-A494B6AFEDFE}" type="parTrans" cxnId="{93E657A6-FDF9-4640-AEE0-E740520BA908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64CB691-DA8C-4F87-8FA1-4CFD19A049F1}" type="sibTrans" cxnId="{93E657A6-FDF9-4640-AEE0-E740520BA908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35E76A1-8D08-4F1C-AF40-4BF9FC400AE8}">
      <dgm:prSet custT="1"/>
      <dgm:spPr/>
      <dgm:t>
        <a:bodyPr/>
        <a:lstStyle/>
        <a:p>
          <a:r>
            <a:rPr lang="it-IT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gestione finanziaria in Unione e gestione associata dei Servizi Finanziari</a:t>
          </a:r>
        </a:p>
      </dgm:t>
    </dgm:pt>
    <dgm:pt modelId="{A9466AE3-DA3F-4DF4-A94E-1CB2EE2353CD}" type="parTrans" cxnId="{2FE53ABF-F626-4B1E-A6EC-34BFDCCFB01D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A8FA7A2-E81D-47DE-802F-6AE90538201E}" type="sibTrans" cxnId="{2FE53ABF-F626-4B1E-A6EC-34BFDCCFB01D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FF7238-67C1-4663-93E1-60DB2FC3D673}">
      <dgm:prSet custT="1"/>
      <dgm:spPr/>
      <dgm:t>
        <a:bodyPr/>
        <a:lstStyle/>
        <a:p>
          <a:r>
            <a:rPr lang="it-IT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Analisi e gestione aggregata dei flussi di cassa in Unione</a:t>
          </a:r>
        </a:p>
      </dgm:t>
    </dgm:pt>
    <dgm:pt modelId="{714DBB0B-047B-42D0-93D2-D994DAB91EB5}" type="parTrans" cxnId="{CAF7C303-8108-4067-8371-C62E60F44461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6E5900-EC4D-4C3F-A68D-10E86F6810FC}" type="sibTrans" cxnId="{CAF7C303-8108-4067-8371-C62E60F44461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E2B293-F4F3-4010-BDA7-EDDB7CBE39B6}">
      <dgm:prSet custT="1"/>
      <dgm:spPr/>
      <dgm:t>
        <a:bodyPr/>
        <a:lstStyle/>
        <a:p>
          <a:r>
            <a:rPr lang="it-IT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per lo sviluppo del Controllo di Gestione in Unione - Governare i dati</a:t>
          </a:r>
        </a:p>
      </dgm:t>
    </dgm:pt>
    <dgm:pt modelId="{20FC84B2-1DD6-481C-B896-160B1C26D034}" type="parTrans" cxnId="{71BED7DA-A209-4E6E-A765-C0E26C228D1B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FA8A57F-08CE-49D3-AAF1-0358BF1B0676}" type="sibTrans" cxnId="{71BED7DA-A209-4E6E-A765-C0E26C228D1B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3FEA584-EC31-4604-AC58-CC84D09369A7}">
      <dgm:prSet custT="1"/>
      <dgm:spPr/>
      <dgm:t>
        <a:bodyPr/>
        <a:lstStyle/>
        <a:p>
          <a:r>
            <a:rPr lang="it-IT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Responsabile per la transizione digitale e Ufficio transizione digitale in forma associata</a:t>
          </a:r>
        </a:p>
      </dgm:t>
    </dgm:pt>
    <dgm:pt modelId="{8276FFB4-5A11-4D20-A360-8263E326CFAE}" type="parTrans" cxnId="{86709E77-8871-4536-A0B9-C5F0E224B5C0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F9EB61-0488-45BB-8A45-F5D868644E53}" type="sibTrans" cxnId="{86709E77-8871-4536-A0B9-C5F0E224B5C0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D8E1F5-2C73-460B-B7ED-B2C44111089C}">
      <dgm:prSet custT="1"/>
      <dgm:spPr/>
      <dgm:t>
        <a:bodyPr/>
        <a:lstStyle/>
        <a:p>
          <a:r>
            <a:rPr lang="it-IT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ICT - Sviluppo della funzione ICT in forma associata nei comuni</a:t>
          </a:r>
        </a:p>
      </dgm:t>
    </dgm:pt>
    <dgm:pt modelId="{6DA445C4-9976-40D7-A8A9-F51233E0E91A}" type="parTrans" cxnId="{4EEE728F-4E08-403F-8D52-AC0094BBBA61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EFD3ED9-CAF7-4789-9C55-0EA74D89F9C7}" type="sibTrans" cxnId="{4EEE728F-4E08-403F-8D52-AC0094BBBA61}">
      <dgm:prSet/>
      <dgm:spPr/>
      <dgm:t>
        <a:bodyPr/>
        <a:lstStyle/>
        <a:p>
          <a:endParaRPr lang="it-IT" sz="18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44271F9-AA17-4C95-BB6F-5C2F842B530C}" type="pres">
      <dgm:prSet presAssocID="{F502296E-CD17-4AE4-8B97-F3D3C80BF78A}" presName="Name0" presStyleCnt="0">
        <dgm:presLayoutVars>
          <dgm:dir/>
          <dgm:resizeHandles val="exact"/>
        </dgm:presLayoutVars>
      </dgm:prSet>
      <dgm:spPr/>
    </dgm:pt>
    <dgm:pt modelId="{15421ACB-2840-4773-B58E-897CDF5A3380}" type="pres">
      <dgm:prSet presAssocID="{F502296E-CD17-4AE4-8B97-F3D3C80BF78A}" presName="fgShape" presStyleLbl="fgShp" presStyleIdx="0" presStyleCnt="1"/>
      <dgm:spPr/>
    </dgm:pt>
    <dgm:pt modelId="{A6CDA96B-5700-4458-AA3A-8B7717F97B89}" type="pres">
      <dgm:prSet presAssocID="{F502296E-CD17-4AE4-8B97-F3D3C80BF78A}" presName="linComp" presStyleCnt="0"/>
      <dgm:spPr/>
    </dgm:pt>
    <dgm:pt modelId="{50AF6428-5253-4A2D-8EC7-3457F6CDD837}" type="pres">
      <dgm:prSet presAssocID="{313CDE45-3064-497B-BFFB-997332AFD2C0}" presName="compNode" presStyleCnt="0"/>
      <dgm:spPr/>
    </dgm:pt>
    <dgm:pt modelId="{9D889F1B-BE82-4AAE-935A-21B9FF6BBE8D}" type="pres">
      <dgm:prSet presAssocID="{313CDE45-3064-497B-BFFB-997332AFD2C0}" presName="bkgdShape" presStyleLbl="node1" presStyleIdx="0" presStyleCnt="7"/>
      <dgm:spPr/>
    </dgm:pt>
    <dgm:pt modelId="{B1D9912F-1313-4E9A-A361-6EF80F65E6CC}" type="pres">
      <dgm:prSet presAssocID="{313CDE45-3064-497B-BFFB-997332AFD2C0}" presName="nodeTx" presStyleLbl="node1" presStyleIdx="0" presStyleCnt="7">
        <dgm:presLayoutVars>
          <dgm:bulletEnabled val="1"/>
        </dgm:presLayoutVars>
      </dgm:prSet>
      <dgm:spPr/>
    </dgm:pt>
    <dgm:pt modelId="{CAE6D5E3-63CB-4C8F-93C3-0DD7CCF295FB}" type="pres">
      <dgm:prSet presAssocID="{313CDE45-3064-497B-BFFB-997332AFD2C0}" presName="invisiNode" presStyleLbl="node1" presStyleIdx="0" presStyleCnt="7"/>
      <dgm:spPr/>
    </dgm:pt>
    <dgm:pt modelId="{C2DA3532-6A76-4E00-924D-42CB475BD850}" type="pres">
      <dgm:prSet presAssocID="{313CDE45-3064-497B-BFFB-997332AFD2C0}" presName="imagNode" presStyleLbl="fgImgPlace1" presStyleIdx="0" presStyleCnt="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granaggi con riempimento a tinta unita"/>
        </a:ext>
      </dgm:extLst>
    </dgm:pt>
    <dgm:pt modelId="{9537C115-7A21-4A3B-B8F5-1608C543C8EF}" type="pres">
      <dgm:prSet presAssocID="{44C3B64F-C077-4320-A758-7EC0CE4A3775}" presName="sibTrans" presStyleLbl="sibTrans2D1" presStyleIdx="0" presStyleCnt="0"/>
      <dgm:spPr/>
    </dgm:pt>
    <dgm:pt modelId="{3698FD24-8A27-47DD-A715-F0684E21EB5A}" type="pres">
      <dgm:prSet presAssocID="{ACA14612-2691-4289-BBAD-6CF659D4906C}" presName="compNode" presStyleCnt="0"/>
      <dgm:spPr/>
    </dgm:pt>
    <dgm:pt modelId="{4AB1E292-91F5-4CFF-8394-AD319AFE0A12}" type="pres">
      <dgm:prSet presAssocID="{ACA14612-2691-4289-BBAD-6CF659D4906C}" presName="bkgdShape" presStyleLbl="node1" presStyleIdx="1" presStyleCnt="7"/>
      <dgm:spPr/>
    </dgm:pt>
    <dgm:pt modelId="{4AE4F147-BD3E-4F7C-A02F-CD51EF2E36B9}" type="pres">
      <dgm:prSet presAssocID="{ACA14612-2691-4289-BBAD-6CF659D4906C}" presName="nodeTx" presStyleLbl="node1" presStyleIdx="1" presStyleCnt="7">
        <dgm:presLayoutVars>
          <dgm:bulletEnabled val="1"/>
        </dgm:presLayoutVars>
      </dgm:prSet>
      <dgm:spPr/>
    </dgm:pt>
    <dgm:pt modelId="{73E83F3D-FF53-4D90-9BAC-52CE7D2119C4}" type="pres">
      <dgm:prSet presAssocID="{ACA14612-2691-4289-BBAD-6CF659D4906C}" presName="invisiNode" presStyleLbl="node1" presStyleIdx="1" presStyleCnt="7"/>
      <dgm:spPr/>
    </dgm:pt>
    <dgm:pt modelId="{122360BA-7F29-4D23-A3A6-59F4ECFADF60}" type="pres">
      <dgm:prSet presAssocID="{ACA14612-2691-4289-BBAD-6CF659D4906C}" presName="imagNode" presStyleLbl="fgImgPlace1" presStyleIdx="1" presStyleCnt="7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retta di mano contorno"/>
        </a:ext>
      </dgm:extLst>
    </dgm:pt>
    <dgm:pt modelId="{FF2E9C6C-A6C2-4F5B-A731-45B752B589CC}" type="pres">
      <dgm:prSet presAssocID="{F64CB691-DA8C-4F87-8FA1-4CFD19A049F1}" presName="sibTrans" presStyleLbl="sibTrans2D1" presStyleIdx="0" presStyleCnt="0"/>
      <dgm:spPr/>
    </dgm:pt>
    <dgm:pt modelId="{CEDE779C-2CE8-44FD-8F0B-3BB15FF261E5}" type="pres">
      <dgm:prSet presAssocID="{D35E76A1-8D08-4F1C-AF40-4BF9FC400AE8}" presName="compNode" presStyleCnt="0"/>
      <dgm:spPr/>
    </dgm:pt>
    <dgm:pt modelId="{88934043-8487-4DF8-AC7D-69D8FE4D097D}" type="pres">
      <dgm:prSet presAssocID="{D35E76A1-8D08-4F1C-AF40-4BF9FC400AE8}" presName="bkgdShape" presStyleLbl="node1" presStyleIdx="2" presStyleCnt="7"/>
      <dgm:spPr/>
    </dgm:pt>
    <dgm:pt modelId="{B69F981B-FE3C-47EA-9CB1-E163E690A388}" type="pres">
      <dgm:prSet presAssocID="{D35E76A1-8D08-4F1C-AF40-4BF9FC400AE8}" presName="nodeTx" presStyleLbl="node1" presStyleIdx="2" presStyleCnt="7">
        <dgm:presLayoutVars>
          <dgm:bulletEnabled val="1"/>
        </dgm:presLayoutVars>
      </dgm:prSet>
      <dgm:spPr/>
    </dgm:pt>
    <dgm:pt modelId="{9D51F79B-E304-4D5C-A624-765D3B361AFC}" type="pres">
      <dgm:prSet presAssocID="{D35E76A1-8D08-4F1C-AF40-4BF9FC400AE8}" presName="invisiNode" presStyleLbl="node1" presStyleIdx="2" presStyleCnt="7"/>
      <dgm:spPr/>
    </dgm:pt>
    <dgm:pt modelId="{C13C36CE-623D-4F17-AC8C-D3FF91A50534}" type="pres">
      <dgm:prSet presAssocID="{D35E76A1-8D08-4F1C-AF40-4BF9FC400AE8}" presName="imagNode" presStyleLbl="fgImgPlace1" presStyleIdx="2" presStyleCnt="7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ule del tesoro contorno"/>
        </a:ext>
      </dgm:extLst>
    </dgm:pt>
    <dgm:pt modelId="{B3A4D92F-9FEE-4C29-9C8D-0F4533F9EAFB}" type="pres">
      <dgm:prSet presAssocID="{FA8FA7A2-E81D-47DE-802F-6AE90538201E}" presName="sibTrans" presStyleLbl="sibTrans2D1" presStyleIdx="0" presStyleCnt="0"/>
      <dgm:spPr/>
    </dgm:pt>
    <dgm:pt modelId="{F97394C8-62F4-475D-8B0C-38F66E1DF3A1}" type="pres">
      <dgm:prSet presAssocID="{7BFF7238-67C1-4663-93E1-60DB2FC3D673}" presName="compNode" presStyleCnt="0"/>
      <dgm:spPr/>
    </dgm:pt>
    <dgm:pt modelId="{E2963FB8-C310-4A58-9316-69C24F67B240}" type="pres">
      <dgm:prSet presAssocID="{7BFF7238-67C1-4663-93E1-60DB2FC3D673}" presName="bkgdShape" presStyleLbl="node1" presStyleIdx="3" presStyleCnt="7"/>
      <dgm:spPr/>
    </dgm:pt>
    <dgm:pt modelId="{088F05F6-0CDE-4CA6-93D8-F3FDF9D8E64A}" type="pres">
      <dgm:prSet presAssocID="{7BFF7238-67C1-4663-93E1-60DB2FC3D673}" presName="nodeTx" presStyleLbl="node1" presStyleIdx="3" presStyleCnt="7">
        <dgm:presLayoutVars>
          <dgm:bulletEnabled val="1"/>
        </dgm:presLayoutVars>
      </dgm:prSet>
      <dgm:spPr/>
    </dgm:pt>
    <dgm:pt modelId="{B6A1B128-AEDA-4C8F-940B-1639EC6DE773}" type="pres">
      <dgm:prSet presAssocID="{7BFF7238-67C1-4663-93E1-60DB2FC3D673}" presName="invisiNode" presStyleLbl="node1" presStyleIdx="3" presStyleCnt="7"/>
      <dgm:spPr/>
    </dgm:pt>
    <dgm:pt modelId="{E92E848B-810F-401D-B6CA-91E74E0FFAFD}" type="pres">
      <dgm:prSet presAssocID="{7BFF7238-67C1-4663-93E1-60DB2FC3D673}" presName="imagNode" presStyleLbl="fgImgPlace1" presStyleIdx="3" presStyleCnt="7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baco contorno"/>
        </a:ext>
      </dgm:extLst>
    </dgm:pt>
    <dgm:pt modelId="{7976DAC6-5B6B-414A-9977-F5C183A89E48}" type="pres">
      <dgm:prSet presAssocID="{946E5900-EC4D-4C3F-A68D-10E86F6810FC}" presName="sibTrans" presStyleLbl="sibTrans2D1" presStyleIdx="0" presStyleCnt="0"/>
      <dgm:spPr/>
    </dgm:pt>
    <dgm:pt modelId="{6A9C0A0D-7ACA-470A-8FB8-EFFB9F51C8E8}" type="pres">
      <dgm:prSet presAssocID="{15E2B293-F4F3-4010-BDA7-EDDB7CBE39B6}" presName="compNode" presStyleCnt="0"/>
      <dgm:spPr/>
    </dgm:pt>
    <dgm:pt modelId="{A875070B-E23F-45C5-BDD7-B20F62C16251}" type="pres">
      <dgm:prSet presAssocID="{15E2B293-F4F3-4010-BDA7-EDDB7CBE39B6}" presName="bkgdShape" presStyleLbl="node1" presStyleIdx="4" presStyleCnt="7"/>
      <dgm:spPr/>
    </dgm:pt>
    <dgm:pt modelId="{9F6BEF24-4B3B-444D-997E-3DE688B48265}" type="pres">
      <dgm:prSet presAssocID="{15E2B293-F4F3-4010-BDA7-EDDB7CBE39B6}" presName="nodeTx" presStyleLbl="node1" presStyleIdx="4" presStyleCnt="7">
        <dgm:presLayoutVars>
          <dgm:bulletEnabled val="1"/>
        </dgm:presLayoutVars>
      </dgm:prSet>
      <dgm:spPr/>
    </dgm:pt>
    <dgm:pt modelId="{5AA6CF2E-1C95-401E-8948-DA697C8DE1FD}" type="pres">
      <dgm:prSet presAssocID="{15E2B293-F4F3-4010-BDA7-EDDB7CBE39B6}" presName="invisiNode" presStyleLbl="node1" presStyleIdx="4" presStyleCnt="7"/>
      <dgm:spPr/>
    </dgm:pt>
    <dgm:pt modelId="{3E2533A6-08CF-46D4-9944-26A346D13BA6}" type="pres">
      <dgm:prSet presAssocID="{15E2B293-F4F3-4010-BDA7-EDDB7CBE39B6}" presName="imagNode" presStyleLbl="fgImgPlace1" presStyleIdx="4" presStyleCnt="7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nte di ingrandimento contorno"/>
        </a:ext>
      </dgm:extLst>
    </dgm:pt>
    <dgm:pt modelId="{7B8017E3-3846-48D2-8264-E4429B765C0B}" type="pres">
      <dgm:prSet presAssocID="{AFA8A57F-08CE-49D3-AAF1-0358BF1B0676}" presName="sibTrans" presStyleLbl="sibTrans2D1" presStyleIdx="0" presStyleCnt="0"/>
      <dgm:spPr/>
    </dgm:pt>
    <dgm:pt modelId="{7E27FADE-6A4E-4650-87FE-BB8F86865A47}" type="pres">
      <dgm:prSet presAssocID="{13FEA584-EC31-4604-AC58-CC84D09369A7}" presName="compNode" presStyleCnt="0"/>
      <dgm:spPr/>
    </dgm:pt>
    <dgm:pt modelId="{43F958D7-D1E4-488B-9174-2E625B3E5CE5}" type="pres">
      <dgm:prSet presAssocID="{13FEA584-EC31-4604-AC58-CC84D09369A7}" presName="bkgdShape" presStyleLbl="node1" presStyleIdx="5" presStyleCnt="7"/>
      <dgm:spPr/>
    </dgm:pt>
    <dgm:pt modelId="{EBE2B787-AC6D-4345-8A17-8A7999AA1A43}" type="pres">
      <dgm:prSet presAssocID="{13FEA584-EC31-4604-AC58-CC84D09369A7}" presName="nodeTx" presStyleLbl="node1" presStyleIdx="5" presStyleCnt="7">
        <dgm:presLayoutVars>
          <dgm:bulletEnabled val="1"/>
        </dgm:presLayoutVars>
      </dgm:prSet>
      <dgm:spPr/>
    </dgm:pt>
    <dgm:pt modelId="{CFA04D44-DB15-43B4-A374-C033D8644E65}" type="pres">
      <dgm:prSet presAssocID="{13FEA584-EC31-4604-AC58-CC84D09369A7}" presName="invisiNode" presStyleLbl="node1" presStyleIdx="5" presStyleCnt="7"/>
      <dgm:spPr/>
    </dgm:pt>
    <dgm:pt modelId="{6A782078-0A24-4873-A606-CB95F2CAE2A3}" type="pres">
      <dgm:prSet presAssocID="{13FEA584-EC31-4604-AC58-CC84D09369A7}" presName="imagNode" presStyleLbl="fgImgPlace1" presStyleIdx="5" presStyleCnt="7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grammatrice contorno"/>
        </a:ext>
      </dgm:extLst>
    </dgm:pt>
    <dgm:pt modelId="{3AAB94A2-5785-434A-8B54-DF9681B1B5EE}" type="pres">
      <dgm:prSet presAssocID="{94F9EB61-0488-45BB-8A45-F5D868644E53}" presName="sibTrans" presStyleLbl="sibTrans2D1" presStyleIdx="0" presStyleCnt="0"/>
      <dgm:spPr/>
    </dgm:pt>
    <dgm:pt modelId="{B0A6F806-B222-4252-884B-097600EBD935}" type="pres">
      <dgm:prSet presAssocID="{43D8E1F5-2C73-460B-B7ED-B2C44111089C}" presName="compNode" presStyleCnt="0"/>
      <dgm:spPr/>
    </dgm:pt>
    <dgm:pt modelId="{789BD8AB-97D7-42EB-BD4B-9B3988589AF6}" type="pres">
      <dgm:prSet presAssocID="{43D8E1F5-2C73-460B-B7ED-B2C44111089C}" presName="bkgdShape" presStyleLbl="node1" presStyleIdx="6" presStyleCnt="7"/>
      <dgm:spPr/>
    </dgm:pt>
    <dgm:pt modelId="{00F8BF90-480E-4317-966E-77A1F35C353C}" type="pres">
      <dgm:prSet presAssocID="{43D8E1F5-2C73-460B-B7ED-B2C44111089C}" presName="nodeTx" presStyleLbl="node1" presStyleIdx="6" presStyleCnt="7">
        <dgm:presLayoutVars>
          <dgm:bulletEnabled val="1"/>
        </dgm:presLayoutVars>
      </dgm:prSet>
      <dgm:spPr/>
    </dgm:pt>
    <dgm:pt modelId="{8F14733C-61A2-48E2-89B4-CB60084F8CFB}" type="pres">
      <dgm:prSet presAssocID="{43D8E1F5-2C73-460B-B7ED-B2C44111089C}" presName="invisiNode" presStyleLbl="node1" presStyleIdx="6" presStyleCnt="7"/>
      <dgm:spPr/>
    </dgm:pt>
    <dgm:pt modelId="{8E438397-9303-4D82-AF24-389427B6E49F}" type="pres">
      <dgm:prSet presAssocID="{43D8E1F5-2C73-460B-B7ED-B2C44111089C}" presName="imagNode" presStyleLbl="fgImgPlace1" presStyleIdx="6" presStyleCnt="7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 contorno"/>
        </a:ext>
      </dgm:extLst>
    </dgm:pt>
  </dgm:ptLst>
  <dgm:cxnLst>
    <dgm:cxn modelId="{CAF7C303-8108-4067-8371-C62E60F44461}" srcId="{F502296E-CD17-4AE4-8B97-F3D3C80BF78A}" destId="{7BFF7238-67C1-4663-93E1-60DB2FC3D673}" srcOrd="3" destOrd="0" parTransId="{714DBB0B-047B-42D0-93D2-D994DAB91EB5}" sibTransId="{946E5900-EC4D-4C3F-A68D-10E86F6810FC}"/>
    <dgm:cxn modelId="{EA371C07-D61C-447E-9127-435CDB30B26D}" type="presOf" srcId="{F502296E-CD17-4AE4-8B97-F3D3C80BF78A}" destId="{444271F9-AA17-4C95-BB6F-5C2F842B530C}" srcOrd="0" destOrd="0" presId="urn:microsoft.com/office/officeart/2005/8/layout/hList7"/>
    <dgm:cxn modelId="{989F4D1F-8858-49C5-9DFA-8FF2BB7E7441}" type="presOf" srcId="{313CDE45-3064-497B-BFFB-997332AFD2C0}" destId="{9D889F1B-BE82-4AAE-935A-21B9FF6BBE8D}" srcOrd="0" destOrd="0" presId="urn:microsoft.com/office/officeart/2005/8/layout/hList7"/>
    <dgm:cxn modelId="{4C10B324-29A9-461A-869F-4B66CC0EB841}" type="presOf" srcId="{946E5900-EC4D-4C3F-A68D-10E86F6810FC}" destId="{7976DAC6-5B6B-414A-9977-F5C183A89E48}" srcOrd="0" destOrd="0" presId="urn:microsoft.com/office/officeart/2005/8/layout/hList7"/>
    <dgm:cxn modelId="{38F81125-F541-42A4-BF52-A5B3F9A581DC}" type="presOf" srcId="{ACA14612-2691-4289-BBAD-6CF659D4906C}" destId="{4AB1E292-91F5-4CFF-8394-AD319AFE0A12}" srcOrd="0" destOrd="0" presId="urn:microsoft.com/office/officeart/2005/8/layout/hList7"/>
    <dgm:cxn modelId="{BBAEBF40-25F7-490B-8409-3EEBCD83BF61}" type="presOf" srcId="{44C3B64F-C077-4320-A758-7EC0CE4A3775}" destId="{9537C115-7A21-4A3B-B8F5-1608C543C8EF}" srcOrd="0" destOrd="0" presId="urn:microsoft.com/office/officeart/2005/8/layout/hList7"/>
    <dgm:cxn modelId="{3C65F865-611B-452F-9C9C-4032687E8D0B}" type="presOf" srcId="{D35E76A1-8D08-4F1C-AF40-4BF9FC400AE8}" destId="{B69F981B-FE3C-47EA-9CB1-E163E690A388}" srcOrd="1" destOrd="0" presId="urn:microsoft.com/office/officeart/2005/8/layout/hList7"/>
    <dgm:cxn modelId="{86709E77-8871-4536-A0B9-C5F0E224B5C0}" srcId="{F502296E-CD17-4AE4-8B97-F3D3C80BF78A}" destId="{13FEA584-EC31-4604-AC58-CC84D09369A7}" srcOrd="5" destOrd="0" parTransId="{8276FFB4-5A11-4D20-A360-8263E326CFAE}" sibTransId="{94F9EB61-0488-45BB-8A45-F5D868644E53}"/>
    <dgm:cxn modelId="{864F4582-A695-4D29-89AF-AF2A3012648D}" type="presOf" srcId="{13FEA584-EC31-4604-AC58-CC84D09369A7}" destId="{43F958D7-D1E4-488B-9174-2E625B3E5CE5}" srcOrd="0" destOrd="0" presId="urn:microsoft.com/office/officeart/2005/8/layout/hList7"/>
    <dgm:cxn modelId="{9468BA8D-BBF4-42D9-9EC4-FA86A84F2ED7}" type="presOf" srcId="{43D8E1F5-2C73-460B-B7ED-B2C44111089C}" destId="{00F8BF90-480E-4317-966E-77A1F35C353C}" srcOrd="1" destOrd="0" presId="urn:microsoft.com/office/officeart/2005/8/layout/hList7"/>
    <dgm:cxn modelId="{4EEE728F-4E08-403F-8D52-AC0094BBBA61}" srcId="{F502296E-CD17-4AE4-8B97-F3D3C80BF78A}" destId="{43D8E1F5-2C73-460B-B7ED-B2C44111089C}" srcOrd="6" destOrd="0" parTransId="{6DA445C4-9976-40D7-A8A9-F51233E0E91A}" sibTransId="{CEFD3ED9-CAF7-4789-9C55-0EA74D89F9C7}"/>
    <dgm:cxn modelId="{B9428F9E-FD7A-4933-BF33-78936EA2C02D}" srcId="{F502296E-CD17-4AE4-8B97-F3D3C80BF78A}" destId="{313CDE45-3064-497B-BFFB-997332AFD2C0}" srcOrd="0" destOrd="0" parTransId="{AA8B2D74-4C13-43D7-B350-04E129092562}" sibTransId="{44C3B64F-C077-4320-A758-7EC0CE4A3775}"/>
    <dgm:cxn modelId="{93E657A6-FDF9-4640-AEE0-E740520BA908}" srcId="{F502296E-CD17-4AE4-8B97-F3D3C80BF78A}" destId="{ACA14612-2691-4289-BBAD-6CF659D4906C}" srcOrd="1" destOrd="0" parTransId="{E99E3A52-CE84-4BFF-B934-A494B6AFEDFE}" sibTransId="{F64CB691-DA8C-4F87-8FA1-4CFD19A049F1}"/>
    <dgm:cxn modelId="{876505BC-9782-41E2-8566-88DF939F4315}" type="presOf" srcId="{313CDE45-3064-497B-BFFB-997332AFD2C0}" destId="{B1D9912F-1313-4E9A-A361-6EF80F65E6CC}" srcOrd="1" destOrd="0" presId="urn:microsoft.com/office/officeart/2005/8/layout/hList7"/>
    <dgm:cxn modelId="{31EA3EBD-1B89-4492-B692-E1A000EC4D88}" type="presOf" srcId="{7BFF7238-67C1-4663-93E1-60DB2FC3D673}" destId="{088F05F6-0CDE-4CA6-93D8-F3FDF9D8E64A}" srcOrd="1" destOrd="0" presId="urn:microsoft.com/office/officeart/2005/8/layout/hList7"/>
    <dgm:cxn modelId="{2FE53ABF-F626-4B1E-A6EC-34BFDCCFB01D}" srcId="{F502296E-CD17-4AE4-8B97-F3D3C80BF78A}" destId="{D35E76A1-8D08-4F1C-AF40-4BF9FC400AE8}" srcOrd="2" destOrd="0" parTransId="{A9466AE3-DA3F-4DF4-A94E-1CB2EE2353CD}" sibTransId="{FA8FA7A2-E81D-47DE-802F-6AE90538201E}"/>
    <dgm:cxn modelId="{D8D808C5-7D1D-4C56-B653-1BD0B3ED86B5}" type="presOf" srcId="{ACA14612-2691-4289-BBAD-6CF659D4906C}" destId="{4AE4F147-BD3E-4F7C-A02F-CD51EF2E36B9}" srcOrd="1" destOrd="0" presId="urn:microsoft.com/office/officeart/2005/8/layout/hList7"/>
    <dgm:cxn modelId="{AA0CEAC5-FE69-4CD8-A227-ABDEF68AD982}" type="presOf" srcId="{15E2B293-F4F3-4010-BDA7-EDDB7CBE39B6}" destId="{A875070B-E23F-45C5-BDD7-B20F62C16251}" srcOrd="0" destOrd="0" presId="urn:microsoft.com/office/officeart/2005/8/layout/hList7"/>
    <dgm:cxn modelId="{17F1D3CB-2402-47CE-96CA-28E86D9B340C}" type="presOf" srcId="{43D8E1F5-2C73-460B-B7ED-B2C44111089C}" destId="{789BD8AB-97D7-42EB-BD4B-9B3988589AF6}" srcOrd="0" destOrd="0" presId="urn:microsoft.com/office/officeart/2005/8/layout/hList7"/>
    <dgm:cxn modelId="{62D5E8D1-FDF9-465A-A60F-429A119AA84D}" type="presOf" srcId="{AFA8A57F-08CE-49D3-AAF1-0358BF1B0676}" destId="{7B8017E3-3846-48D2-8264-E4429B765C0B}" srcOrd="0" destOrd="0" presId="urn:microsoft.com/office/officeart/2005/8/layout/hList7"/>
    <dgm:cxn modelId="{35478DD4-E3E1-45E2-9FA7-5CD7FF133EFD}" type="presOf" srcId="{15E2B293-F4F3-4010-BDA7-EDDB7CBE39B6}" destId="{9F6BEF24-4B3B-444D-997E-3DE688B48265}" srcOrd="1" destOrd="0" presId="urn:microsoft.com/office/officeart/2005/8/layout/hList7"/>
    <dgm:cxn modelId="{71BED7DA-A209-4E6E-A765-C0E26C228D1B}" srcId="{F502296E-CD17-4AE4-8B97-F3D3C80BF78A}" destId="{15E2B293-F4F3-4010-BDA7-EDDB7CBE39B6}" srcOrd="4" destOrd="0" parTransId="{20FC84B2-1DD6-481C-B896-160B1C26D034}" sibTransId="{AFA8A57F-08CE-49D3-AAF1-0358BF1B0676}"/>
    <dgm:cxn modelId="{829982DB-4DDA-49C8-84BB-5FB7C82D7969}" type="presOf" srcId="{F64CB691-DA8C-4F87-8FA1-4CFD19A049F1}" destId="{FF2E9C6C-A6C2-4F5B-A731-45B752B589CC}" srcOrd="0" destOrd="0" presId="urn:microsoft.com/office/officeart/2005/8/layout/hList7"/>
    <dgm:cxn modelId="{F80338EA-C019-48A0-9653-D89441B019D1}" type="presOf" srcId="{7BFF7238-67C1-4663-93E1-60DB2FC3D673}" destId="{E2963FB8-C310-4A58-9316-69C24F67B240}" srcOrd="0" destOrd="0" presId="urn:microsoft.com/office/officeart/2005/8/layout/hList7"/>
    <dgm:cxn modelId="{F4AC14F0-8262-4CB8-8B0E-20A6A7C8F374}" type="presOf" srcId="{FA8FA7A2-E81D-47DE-802F-6AE90538201E}" destId="{B3A4D92F-9FEE-4C29-9C8D-0F4533F9EAFB}" srcOrd="0" destOrd="0" presId="urn:microsoft.com/office/officeart/2005/8/layout/hList7"/>
    <dgm:cxn modelId="{17E814F0-D9DD-4F9A-97FA-8BCEBF81A26B}" type="presOf" srcId="{D35E76A1-8D08-4F1C-AF40-4BF9FC400AE8}" destId="{88934043-8487-4DF8-AC7D-69D8FE4D097D}" srcOrd="0" destOrd="0" presId="urn:microsoft.com/office/officeart/2005/8/layout/hList7"/>
    <dgm:cxn modelId="{FC2F6EF3-1346-4210-9ED5-3F16D22FF5FA}" type="presOf" srcId="{94F9EB61-0488-45BB-8A45-F5D868644E53}" destId="{3AAB94A2-5785-434A-8B54-DF9681B1B5EE}" srcOrd="0" destOrd="0" presId="urn:microsoft.com/office/officeart/2005/8/layout/hList7"/>
    <dgm:cxn modelId="{E34816F5-7AA3-4AEF-A43E-5B6AED818F0A}" type="presOf" srcId="{13FEA584-EC31-4604-AC58-CC84D09369A7}" destId="{EBE2B787-AC6D-4345-8A17-8A7999AA1A43}" srcOrd="1" destOrd="0" presId="urn:microsoft.com/office/officeart/2005/8/layout/hList7"/>
    <dgm:cxn modelId="{BD5B5FF7-E9C7-4916-BC9B-A29EDFBF89C6}" type="presParOf" srcId="{444271F9-AA17-4C95-BB6F-5C2F842B530C}" destId="{15421ACB-2840-4773-B58E-897CDF5A3380}" srcOrd="0" destOrd="0" presId="urn:microsoft.com/office/officeart/2005/8/layout/hList7"/>
    <dgm:cxn modelId="{6D261C7F-D056-4520-900A-18AFDBD07584}" type="presParOf" srcId="{444271F9-AA17-4C95-BB6F-5C2F842B530C}" destId="{A6CDA96B-5700-4458-AA3A-8B7717F97B89}" srcOrd="1" destOrd="0" presId="urn:microsoft.com/office/officeart/2005/8/layout/hList7"/>
    <dgm:cxn modelId="{C7008EA6-2F1A-4984-A484-B82B64BCC12D}" type="presParOf" srcId="{A6CDA96B-5700-4458-AA3A-8B7717F97B89}" destId="{50AF6428-5253-4A2D-8EC7-3457F6CDD837}" srcOrd="0" destOrd="0" presId="urn:microsoft.com/office/officeart/2005/8/layout/hList7"/>
    <dgm:cxn modelId="{38046547-A825-4DF7-8468-C3C71EB3C37F}" type="presParOf" srcId="{50AF6428-5253-4A2D-8EC7-3457F6CDD837}" destId="{9D889F1B-BE82-4AAE-935A-21B9FF6BBE8D}" srcOrd="0" destOrd="0" presId="urn:microsoft.com/office/officeart/2005/8/layout/hList7"/>
    <dgm:cxn modelId="{44BDFF34-F841-4E7A-B341-4D151C3A238C}" type="presParOf" srcId="{50AF6428-5253-4A2D-8EC7-3457F6CDD837}" destId="{B1D9912F-1313-4E9A-A361-6EF80F65E6CC}" srcOrd="1" destOrd="0" presId="urn:microsoft.com/office/officeart/2005/8/layout/hList7"/>
    <dgm:cxn modelId="{8CCFE78F-ED67-4B2A-87C1-D2D95D95E058}" type="presParOf" srcId="{50AF6428-5253-4A2D-8EC7-3457F6CDD837}" destId="{CAE6D5E3-63CB-4C8F-93C3-0DD7CCF295FB}" srcOrd="2" destOrd="0" presId="urn:microsoft.com/office/officeart/2005/8/layout/hList7"/>
    <dgm:cxn modelId="{1E2BB68C-C1B8-4062-A9CB-722485D6F0AD}" type="presParOf" srcId="{50AF6428-5253-4A2D-8EC7-3457F6CDD837}" destId="{C2DA3532-6A76-4E00-924D-42CB475BD850}" srcOrd="3" destOrd="0" presId="urn:microsoft.com/office/officeart/2005/8/layout/hList7"/>
    <dgm:cxn modelId="{6DBECFB5-E93E-49EC-A025-5B313B48F98F}" type="presParOf" srcId="{A6CDA96B-5700-4458-AA3A-8B7717F97B89}" destId="{9537C115-7A21-4A3B-B8F5-1608C543C8EF}" srcOrd="1" destOrd="0" presId="urn:microsoft.com/office/officeart/2005/8/layout/hList7"/>
    <dgm:cxn modelId="{567FEE70-E0AC-458A-985D-FE5688D59F79}" type="presParOf" srcId="{A6CDA96B-5700-4458-AA3A-8B7717F97B89}" destId="{3698FD24-8A27-47DD-A715-F0684E21EB5A}" srcOrd="2" destOrd="0" presId="urn:microsoft.com/office/officeart/2005/8/layout/hList7"/>
    <dgm:cxn modelId="{031B8F1D-BC7D-4CEB-B1F3-B557F0658A8C}" type="presParOf" srcId="{3698FD24-8A27-47DD-A715-F0684E21EB5A}" destId="{4AB1E292-91F5-4CFF-8394-AD319AFE0A12}" srcOrd="0" destOrd="0" presId="urn:microsoft.com/office/officeart/2005/8/layout/hList7"/>
    <dgm:cxn modelId="{B6037006-BAAA-4FB6-8F6E-78CA4BFB9FC2}" type="presParOf" srcId="{3698FD24-8A27-47DD-A715-F0684E21EB5A}" destId="{4AE4F147-BD3E-4F7C-A02F-CD51EF2E36B9}" srcOrd="1" destOrd="0" presId="urn:microsoft.com/office/officeart/2005/8/layout/hList7"/>
    <dgm:cxn modelId="{9F7264FC-B37F-4769-BABF-90B12B75B3C7}" type="presParOf" srcId="{3698FD24-8A27-47DD-A715-F0684E21EB5A}" destId="{73E83F3D-FF53-4D90-9BAC-52CE7D2119C4}" srcOrd="2" destOrd="0" presId="urn:microsoft.com/office/officeart/2005/8/layout/hList7"/>
    <dgm:cxn modelId="{0C9679D3-43A0-461E-8C46-353C1DA99CA2}" type="presParOf" srcId="{3698FD24-8A27-47DD-A715-F0684E21EB5A}" destId="{122360BA-7F29-4D23-A3A6-59F4ECFADF60}" srcOrd="3" destOrd="0" presId="urn:microsoft.com/office/officeart/2005/8/layout/hList7"/>
    <dgm:cxn modelId="{2B20CDC7-DA59-45EF-BE1D-94654FEFCD01}" type="presParOf" srcId="{A6CDA96B-5700-4458-AA3A-8B7717F97B89}" destId="{FF2E9C6C-A6C2-4F5B-A731-45B752B589CC}" srcOrd="3" destOrd="0" presId="urn:microsoft.com/office/officeart/2005/8/layout/hList7"/>
    <dgm:cxn modelId="{48084357-E3C9-4B21-A32C-E8D2765E1B54}" type="presParOf" srcId="{A6CDA96B-5700-4458-AA3A-8B7717F97B89}" destId="{CEDE779C-2CE8-44FD-8F0B-3BB15FF261E5}" srcOrd="4" destOrd="0" presId="urn:microsoft.com/office/officeart/2005/8/layout/hList7"/>
    <dgm:cxn modelId="{BB307A31-A6F2-4BB7-9BD6-B5020BDFBD77}" type="presParOf" srcId="{CEDE779C-2CE8-44FD-8F0B-3BB15FF261E5}" destId="{88934043-8487-4DF8-AC7D-69D8FE4D097D}" srcOrd="0" destOrd="0" presId="urn:microsoft.com/office/officeart/2005/8/layout/hList7"/>
    <dgm:cxn modelId="{43325B07-353F-4597-8859-F0D7EE65AADB}" type="presParOf" srcId="{CEDE779C-2CE8-44FD-8F0B-3BB15FF261E5}" destId="{B69F981B-FE3C-47EA-9CB1-E163E690A388}" srcOrd="1" destOrd="0" presId="urn:microsoft.com/office/officeart/2005/8/layout/hList7"/>
    <dgm:cxn modelId="{8E14D5AF-A208-4F43-938D-57995328CE2A}" type="presParOf" srcId="{CEDE779C-2CE8-44FD-8F0B-3BB15FF261E5}" destId="{9D51F79B-E304-4D5C-A624-765D3B361AFC}" srcOrd="2" destOrd="0" presId="urn:microsoft.com/office/officeart/2005/8/layout/hList7"/>
    <dgm:cxn modelId="{EA928BAE-FAB7-4F26-9173-A77A13F1D544}" type="presParOf" srcId="{CEDE779C-2CE8-44FD-8F0B-3BB15FF261E5}" destId="{C13C36CE-623D-4F17-AC8C-D3FF91A50534}" srcOrd="3" destOrd="0" presId="urn:microsoft.com/office/officeart/2005/8/layout/hList7"/>
    <dgm:cxn modelId="{2F571BA6-06F5-42B0-86C0-AB73A31F05E9}" type="presParOf" srcId="{A6CDA96B-5700-4458-AA3A-8B7717F97B89}" destId="{B3A4D92F-9FEE-4C29-9C8D-0F4533F9EAFB}" srcOrd="5" destOrd="0" presId="urn:microsoft.com/office/officeart/2005/8/layout/hList7"/>
    <dgm:cxn modelId="{0E742139-6125-423E-A1E3-F79E9D8A72FB}" type="presParOf" srcId="{A6CDA96B-5700-4458-AA3A-8B7717F97B89}" destId="{F97394C8-62F4-475D-8B0C-38F66E1DF3A1}" srcOrd="6" destOrd="0" presId="urn:microsoft.com/office/officeart/2005/8/layout/hList7"/>
    <dgm:cxn modelId="{C40AACD8-6CFB-46E3-B84E-31F212039258}" type="presParOf" srcId="{F97394C8-62F4-475D-8B0C-38F66E1DF3A1}" destId="{E2963FB8-C310-4A58-9316-69C24F67B240}" srcOrd="0" destOrd="0" presId="urn:microsoft.com/office/officeart/2005/8/layout/hList7"/>
    <dgm:cxn modelId="{C13C585F-926E-41B8-8048-2214657912B9}" type="presParOf" srcId="{F97394C8-62F4-475D-8B0C-38F66E1DF3A1}" destId="{088F05F6-0CDE-4CA6-93D8-F3FDF9D8E64A}" srcOrd="1" destOrd="0" presId="urn:microsoft.com/office/officeart/2005/8/layout/hList7"/>
    <dgm:cxn modelId="{170E2AA9-CE06-459B-A8EC-3F89217BCCD1}" type="presParOf" srcId="{F97394C8-62F4-475D-8B0C-38F66E1DF3A1}" destId="{B6A1B128-AEDA-4C8F-940B-1639EC6DE773}" srcOrd="2" destOrd="0" presId="urn:microsoft.com/office/officeart/2005/8/layout/hList7"/>
    <dgm:cxn modelId="{217856C6-5501-4A1A-B494-89921297E4F7}" type="presParOf" srcId="{F97394C8-62F4-475D-8B0C-38F66E1DF3A1}" destId="{E92E848B-810F-401D-B6CA-91E74E0FFAFD}" srcOrd="3" destOrd="0" presId="urn:microsoft.com/office/officeart/2005/8/layout/hList7"/>
    <dgm:cxn modelId="{7209C660-076C-4D71-8AD0-E483B36CCC9C}" type="presParOf" srcId="{A6CDA96B-5700-4458-AA3A-8B7717F97B89}" destId="{7976DAC6-5B6B-414A-9977-F5C183A89E48}" srcOrd="7" destOrd="0" presId="urn:microsoft.com/office/officeart/2005/8/layout/hList7"/>
    <dgm:cxn modelId="{A63CD337-48A9-45DA-B2EA-9F113D815EF9}" type="presParOf" srcId="{A6CDA96B-5700-4458-AA3A-8B7717F97B89}" destId="{6A9C0A0D-7ACA-470A-8FB8-EFFB9F51C8E8}" srcOrd="8" destOrd="0" presId="urn:microsoft.com/office/officeart/2005/8/layout/hList7"/>
    <dgm:cxn modelId="{6C001358-C802-4AAC-A81B-DFF5A478C04C}" type="presParOf" srcId="{6A9C0A0D-7ACA-470A-8FB8-EFFB9F51C8E8}" destId="{A875070B-E23F-45C5-BDD7-B20F62C16251}" srcOrd="0" destOrd="0" presId="urn:microsoft.com/office/officeart/2005/8/layout/hList7"/>
    <dgm:cxn modelId="{D75A9398-65E4-4902-8AB1-A8FBE0F01407}" type="presParOf" srcId="{6A9C0A0D-7ACA-470A-8FB8-EFFB9F51C8E8}" destId="{9F6BEF24-4B3B-444D-997E-3DE688B48265}" srcOrd="1" destOrd="0" presId="urn:microsoft.com/office/officeart/2005/8/layout/hList7"/>
    <dgm:cxn modelId="{AB75F3AE-2546-44E7-A9C4-496838B722C7}" type="presParOf" srcId="{6A9C0A0D-7ACA-470A-8FB8-EFFB9F51C8E8}" destId="{5AA6CF2E-1C95-401E-8948-DA697C8DE1FD}" srcOrd="2" destOrd="0" presId="urn:microsoft.com/office/officeart/2005/8/layout/hList7"/>
    <dgm:cxn modelId="{040DDF9F-9C6F-412E-A14E-ABB4FBC5AE56}" type="presParOf" srcId="{6A9C0A0D-7ACA-470A-8FB8-EFFB9F51C8E8}" destId="{3E2533A6-08CF-46D4-9944-26A346D13BA6}" srcOrd="3" destOrd="0" presId="urn:microsoft.com/office/officeart/2005/8/layout/hList7"/>
    <dgm:cxn modelId="{DEC8C5EE-EDFB-40D6-ACF4-3D95C7A33B0C}" type="presParOf" srcId="{A6CDA96B-5700-4458-AA3A-8B7717F97B89}" destId="{7B8017E3-3846-48D2-8264-E4429B765C0B}" srcOrd="9" destOrd="0" presId="urn:microsoft.com/office/officeart/2005/8/layout/hList7"/>
    <dgm:cxn modelId="{AC00DA9E-3A02-4B66-A9A2-FB692410F6F1}" type="presParOf" srcId="{A6CDA96B-5700-4458-AA3A-8B7717F97B89}" destId="{7E27FADE-6A4E-4650-87FE-BB8F86865A47}" srcOrd="10" destOrd="0" presId="urn:microsoft.com/office/officeart/2005/8/layout/hList7"/>
    <dgm:cxn modelId="{0931458F-AA5A-415C-ABB6-CFABC255AEB8}" type="presParOf" srcId="{7E27FADE-6A4E-4650-87FE-BB8F86865A47}" destId="{43F958D7-D1E4-488B-9174-2E625B3E5CE5}" srcOrd="0" destOrd="0" presId="urn:microsoft.com/office/officeart/2005/8/layout/hList7"/>
    <dgm:cxn modelId="{DC7ABC6F-F92F-4CFD-9E39-3DA8C5331672}" type="presParOf" srcId="{7E27FADE-6A4E-4650-87FE-BB8F86865A47}" destId="{EBE2B787-AC6D-4345-8A17-8A7999AA1A43}" srcOrd="1" destOrd="0" presId="urn:microsoft.com/office/officeart/2005/8/layout/hList7"/>
    <dgm:cxn modelId="{4DB74DBD-6E74-4159-BBDB-646142B618C9}" type="presParOf" srcId="{7E27FADE-6A4E-4650-87FE-BB8F86865A47}" destId="{CFA04D44-DB15-43B4-A374-C033D8644E65}" srcOrd="2" destOrd="0" presId="urn:microsoft.com/office/officeart/2005/8/layout/hList7"/>
    <dgm:cxn modelId="{03C50D53-C82F-4D82-A6C4-56963066F04A}" type="presParOf" srcId="{7E27FADE-6A4E-4650-87FE-BB8F86865A47}" destId="{6A782078-0A24-4873-A606-CB95F2CAE2A3}" srcOrd="3" destOrd="0" presId="urn:microsoft.com/office/officeart/2005/8/layout/hList7"/>
    <dgm:cxn modelId="{ABEC21C8-ED0E-420C-85AA-39CCE32654A9}" type="presParOf" srcId="{A6CDA96B-5700-4458-AA3A-8B7717F97B89}" destId="{3AAB94A2-5785-434A-8B54-DF9681B1B5EE}" srcOrd="11" destOrd="0" presId="urn:microsoft.com/office/officeart/2005/8/layout/hList7"/>
    <dgm:cxn modelId="{18723B59-D587-451C-B329-2425C9F35F8D}" type="presParOf" srcId="{A6CDA96B-5700-4458-AA3A-8B7717F97B89}" destId="{B0A6F806-B222-4252-884B-097600EBD935}" srcOrd="12" destOrd="0" presId="urn:microsoft.com/office/officeart/2005/8/layout/hList7"/>
    <dgm:cxn modelId="{0EA58BB9-DEEE-49CB-9D06-949920A4CC29}" type="presParOf" srcId="{B0A6F806-B222-4252-884B-097600EBD935}" destId="{789BD8AB-97D7-42EB-BD4B-9B3988589AF6}" srcOrd="0" destOrd="0" presId="urn:microsoft.com/office/officeart/2005/8/layout/hList7"/>
    <dgm:cxn modelId="{72106B7B-A7F2-454A-BE7B-17AE947DBC3F}" type="presParOf" srcId="{B0A6F806-B222-4252-884B-097600EBD935}" destId="{00F8BF90-480E-4317-966E-77A1F35C353C}" srcOrd="1" destOrd="0" presId="urn:microsoft.com/office/officeart/2005/8/layout/hList7"/>
    <dgm:cxn modelId="{1B2FB229-DF60-4EFA-81CB-4E2847C9CA6A}" type="presParOf" srcId="{B0A6F806-B222-4252-884B-097600EBD935}" destId="{8F14733C-61A2-48E2-89B4-CB60084F8CFB}" srcOrd="2" destOrd="0" presId="urn:microsoft.com/office/officeart/2005/8/layout/hList7"/>
    <dgm:cxn modelId="{394364D7-EEAD-4730-A34B-7F86A8F20744}" type="presParOf" srcId="{B0A6F806-B222-4252-884B-097600EBD935}" destId="{8E438397-9303-4D82-AF24-389427B6E49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89F1B-BE82-4AAE-935A-21B9FF6BBE8D}">
      <dsp:nvSpPr>
        <dsp:cNvPr id="0" name=""/>
        <dsp:cNvSpPr/>
      </dsp:nvSpPr>
      <dsp:spPr>
        <a:xfrm>
          <a:off x="7115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Guida per la costituzione di una Unione e l’associazione di servizi</a:t>
          </a:r>
        </a:p>
      </dsp:txBody>
      <dsp:txXfrm>
        <a:off x="7115" y="2682240"/>
        <a:ext cx="2385900" cy="2682240"/>
      </dsp:txXfrm>
    </dsp:sp>
    <dsp:sp modelId="{C2DA3532-6A76-4E00-924D-42CB475BD850}">
      <dsp:nvSpPr>
        <dsp:cNvPr id="0" name=""/>
        <dsp:cNvSpPr/>
      </dsp:nvSpPr>
      <dsp:spPr>
        <a:xfrm>
          <a:off x="83583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1E292-91F5-4CFF-8394-AD319AFE0A12}">
      <dsp:nvSpPr>
        <dsp:cNvPr id="0" name=""/>
        <dsp:cNvSpPr/>
      </dsp:nvSpPr>
      <dsp:spPr>
        <a:xfrm>
          <a:off x="2464593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sullo Statuto delle Unioni</a:t>
          </a:r>
        </a:p>
      </dsp:txBody>
      <dsp:txXfrm>
        <a:off x="2464593" y="2682240"/>
        <a:ext cx="2385900" cy="2682240"/>
      </dsp:txXfrm>
    </dsp:sp>
    <dsp:sp modelId="{122360BA-7F29-4D23-A3A6-59F4ECFADF60}">
      <dsp:nvSpPr>
        <dsp:cNvPr id="0" name=""/>
        <dsp:cNvSpPr/>
      </dsp:nvSpPr>
      <dsp:spPr>
        <a:xfrm>
          <a:off x="2541061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934043-8487-4DF8-AC7D-69D8FE4D097D}">
      <dsp:nvSpPr>
        <dsp:cNvPr id="0" name=""/>
        <dsp:cNvSpPr/>
      </dsp:nvSpPr>
      <dsp:spPr>
        <a:xfrm>
          <a:off x="4922071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gestione finanziaria in Unione e gestione associata dei Servizi Finanziari</a:t>
          </a:r>
        </a:p>
      </dsp:txBody>
      <dsp:txXfrm>
        <a:off x="4922071" y="2682240"/>
        <a:ext cx="2385900" cy="2682240"/>
      </dsp:txXfrm>
    </dsp:sp>
    <dsp:sp modelId="{C13C36CE-623D-4F17-AC8C-D3FF91A50534}">
      <dsp:nvSpPr>
        <dsp:cNvPr id="0" name=""/>
        <dsp:cNvSpPr/>
      </dsp:nvSpPr>
      <dsp:spPr>
        <a:xfrm>
          <a:off x="4998539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63FB8-C310-4A58-9316-69C24F67B240}">
      <dsp:nvSpPr>
        <dsp:cNvPr id="0" name=""/>
        <dsp:cNvSpPr/>
      </dsp:nvSpPr>
      <dsp:spPr>
        <a:xfrm>
          <a:off x="7379549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Analisi e gestione aggregata dei flussi di cassa in Unione</a:t>
          </a:r>
        </a:p>
      </dsp:txBody>
      <dsp:txXfrm>
        <a:off x="7379549" y="2682240"/>
        <a:ext cx="2385900" cy="2682240"/>
      </dsp:txXfrm>
    </dsp:sp>
    <dsp:sp modelId="{E92E848B-810F-401D-B6CA-91E74E0FFAFD}">
      <dsp:nvSpPr>
        <dsp:cNvPr id="0" name=""/>
        <dsp:cNvSpPr/>
      </dsp:nvSpPr>
      <dsp:spPr>
        <a:xfrm>
          <a:off x="7456017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5070B-E23F-45C5-BDD7-B20F62C16251}">
      <dsp:nvSpPr>
        <dsp:cNvPr id="0" name=""/>
        <dsp:cNvSpPr/>
      </dsp:nvSpPr>
      <dsp:spPr>
        <a:xfrm>
          <a:off x="9837027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per lo sviluppo del Controllo di Gestione in Unione - Governare i dati</a:t>
          </a:r>
        </a:p>
      </dsp:txBody>
      <dsp:txXfrm>
        <a:off x="9837027" y="2682240"/>
        <a:ext cx="2385900" cy="2682240"/>
      </dsp:txXfrm>
    </dsp:sp>
    <dsp:sp modelId="{3E2533A6-08CF-46D4-9944-26A346D13BA6}">
      <dsp:nvSpPr>
        <dsp:cNvPr id="0" name=""/>
        <dsp:cNvSpPr/>
      </dsp:nvSpPr>
      <dsp:spPr>
        <a:xfrm>
          <a:off x="9913495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958D7-D1E4-488B-9174-2E625B3E5CE5}">
      <dsp:nvSpPr>
        <dsp:cNvPr id="0" name=""/>
        <dsp:cNvSpPr/>
      </dsp:nvSpPr>
      <dsp:spPr>
        <a:xfrm>
          <a:off x="12294505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Responsabile per la transizione digitale e Ufficio transizione digitale in forma associata</a:t>
          </a:r>
        </a:p>
      </dsp:txBody>
      <dsp:txXfrm>
        <a:off x="12294505" y="2682240"/>
        <a:ext cx="2385900" cy="2682240"/>
      </dsp:txXfrm>
    </dsp:sp>
    <dsp:sp modelId="{6A782078-0A24-4873-A606-CB95F2CAE2A3}">
      <dsp:nvSpPr>
        <dsp:cNvPr id="0" name=""/>
        <dsp:cNvSpPr/>
      </dsp:nvSpPr>
      <dsp:spPr>
        <a:xfrm>
          <a:off x="12370973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BD8AB-97D7-42EB-BD4B-9B3988589AF6}">
      <dsp:nvSpPr>
        <dsp:cNvPr id="0" name=""/>
        <dsp:cNvSpPr/>
      </dsp:nvSpPr>
      <dsp:spPr>
        <a:xfrm>
          <a:off x="14751983" y="0"/>
          <a:ext cx="2385900" cy="67056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Vademecum ICT - Sviluppo della funzione ICT in forma associata nei comuni</a:t>
          </a:r>
        </a:p>
      </dsp:txBody>
      <dsp:txXfrm>
        <a:off x="14751983" y="2682240"/>
        <a:ext cx="2385900" cy="2682240"/>
      </dsp:txXfrm>
    </dsp:sp>
    <dsp:sp modelId="{8E438397-9303-4D82-AF24-389427B6E49F}">
      <dsp:nvSpPr>
        <dsp:cNvPr id="0" name=""/>
        <dsp:cNvSpPr/>
      </dsp:nvSpPr>
      <dsp:spPr>
        <a:xfrm>
          <a:off x="14828451" y="402336"/>
          <a:ext cx="2232964" cy="2232964"/>
        </a:xfrm>
        <a:prstGeom prst="ellipse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21ACB-2840-4773-B58E-897CDF5A3380}">
      <dsp:nvSpPr>
        <dsp:cNvPr id="0" name=""/>
        <dsp:cNvSpPr/>
      </dsp:nvSpPr>
      <dsp:spPr>
        <a:xfrm>
          <a:off x="685799" y="5364480"/>
          <a:ext cx="15773400" cy="1005840"/>
        </a:xfrm>
        <a:prstGeom prst="left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EE9B-E79D-4317-9E5F-F2477C8BCB34}" type="datetimeFigureOut">
              <a:rPr lang="it-IT" smtClean="0"/>
              <a:t>06/05/2025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0EB9D-C8D7-420E-8BF2-A92BB8530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88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0EB9D-C8D7-420E-8BF2-A92BB853076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4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4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svg"/><Relationship Id="rId15" Type="http://schemas.openxmlformats.org/officeDocument/2006/relationships/image" Target="../media/image1.png"/><Relationship Id="rId10" Type="http://schemas.openxmlformats.org/officeDocument/2006/relationships/image" Target="../media/image11.sv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sp>
        <p:nvSpPr>
          <p:cNvPr id="3" name="Freeform 3"/>
          <p:cNvSpPr/>
          <p:nvPr/>
        </p:nvSpPr>
        <p:spPr>
          <a:xfrm>
            <a:off x="12687047" y="375597"/>
            <a:ext cx="5369072" cy="1852330"/>
          </a:xfrm>
          <a:custGeom>
            <a:avLst/>
            <a:gdLst/>
            <a:ahLst/>
            <a:cxnLst/>
            <a:rect l="l" t="t" r="r" b="b"/>
            <a:pathLst>
              <a:path w="5369072" h="1852330">
                <a:moveTo>
                  <a:pt x="0" y="0"/>
                </a:moveTo>
                <a:lnTo>
                  <a:pt x="5369071" y="0"/>
                </a:lnTo>
                <a:lnTo>
                  <a:pt x="5369071" y="1852330"/>
                </a:lnTo>
                <a:lnTo>
                  <a:pt x="0" y="185233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sp>
        <p:nvSpPr>
          <p:cNvPr id="4" name="TextBox 4"/>
          <p:cNvSpPr txBox="1"/>
          <p:nvPr/>
        </p:nvSpPr>
        <p:spPr>
          <a:xfrm>
            <a:off x="685800" y="2370086"/>
            <a:ext cx="12687706" cy="22574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9100"/>
              </a:lnSpc>
            </a:pPr>
            <a:r>
              <a:rPr lang="it-IT" sz="6500" b="1" noProof="0" dirty="0">
                <a:solidFill>
                  <a:srgbClr val="B5CC0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Community di innovazione e Laboratorio Permanente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85800" y="4769658"/>
            <a:ext cx="16459605" cy="679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99"/>
              </a:lnSpc>
            </a:pPr>
            <a:r>
              <a:rPr lang="it-IT" sz="3999" noProof="0" dirty="0">
                <a:solidFill>
                  <a:srgbClr val="1D3E9A"/>
                </a:solidFill>
                <a:latin typeface="Open Sans"/>
                <a:ea typeface="Open Sans"/>
                <a:cs typeface="Open Sans"/>
                <a:sym typeface="Open Sans"/>
              </a:rPr>
              <a:t>Linee di azione, attività svolte e risultati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78217-4893-CC4E-7E63-26033D874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D7ECFD04-AA84-363C-A01A-8A03AA9C3AB4}"/>
              </a:ext>
            </a:extLst>
          </p:cNvPr>
          <p:cNvSpPr/>
          <p:nvPr/>
        </p:nvSpPr>
        <p:spPr>
          <a:xfrm>
            <a:off x="15641328" y="209242"/>
            <a:ext cx="2414790" cy="866464"/>
          </a:xfrm>
          <a:custGeom>
            <a:avLst/>
            <a:gdLst/>
            <a:ahLst/>
            <a:cxnLst/>
            <a:rect l="l" t="t" r="r" b="b"/>
            <a:pathLst>
              <a:path w="5369072" h="1852330">
                <a:moveTo>
                  <a:pt x="0" y="0"/>
                </a:moveTo>
                <a:lnTo>
                  <a:pt x="5369071" y="0"/>
                </a:lnTo>
                <a:lnTo>
                  <a:pt x="5369071" y="1852330"/>
                </a:lnTo>
                <a:lnTo>
                  <a:pt x="0" y="185233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280452AB-8AD7-62EF-1B16-BFDE1E146C16}"/>
              </a:ext>
            </a:extLst>
          </p:cNvPr>
          <p:cNvSpPr txBox="1">
            <a:spLocks/>
          </p:cNvSpPr>
          <p:nvPr/>
        </p:nvSpPr>
        <p:spPr>
          <a:xfrm>
            <a:off x="231882" y="1670811"/>
            <a:ext cx="9565891" cy="814755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linee di ITALIAE  </a:t>
            </a:r>
            <a:r>
              <a:rPr lang="it-IT" sz="2400" i="1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di Innovazione </a:t>
            </a: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 </a:t>
            </a:r>
            <a:r>
              <a:rPr lang="it-IT" sz="2400" i="1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Laboratorio Permanente</a:t>
            </a: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affrontano il tema della frammentazione amministrativa e tecnologica di gran parte dei comuni italiani attraverso la promozione, la formazione ed il supporto a processi di aggregazione.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itchFamily="34" charset="0"/>
              <a:buNone/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Anche se pensate come linee di attività separate - la prima concentrata sui temi della digitalizzazione dei servizi, la seconda sul rafforzamento amministrativo intercomunale – fin dall’inizio del progetto ITALIAE hanno lavorato insieme, integrando i team coinvolti e le attività sviluppate.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itchFamily="34" charset="0"/>
              <a:buNone/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Oggi i team supportano i comuni e le regioni italiane per: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Supportare le regioni nei processi di riordino territoriale e nella regolamentazione a supporto delle unioni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favorire lo sviluppo e il consolidamento di forme di gestione associata delle funzioni e dei servizi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facilitare l’innovazione degli enti locali e dei sistemi intercomunali attraverso la transizione al digitale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supportare i processi di sviluppo locale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A54A2ADE-C070-DE90-01CA-E2F578514819}"/>
              </a:ext>
            </a:extLst>
          </p:cNvPr>
          <p:cNvSpPr txBox="1"/>
          <p:nvPr/>
        </p:nvSpPr>
        <p:spPr>
          <a:xfrm>
            <a:off x="231882" y="495300"/>
            <a:ext cx="16459605" cy="679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99"/>
              </a:lnSpc>
            </a:pPr>
            <a:r>
              <a:rPr lang="it-IT" sz="3999" noProof="0" dirty="0">
                <a:solidFill>
                  <a:srgbClr val="1D3E9A"/>
                </a:solidFill>
                <a:latin typeface="Open Sans"/>
                <a:ea typeface="Open Sans"/>
                <a:cs typeface="Open Sans"/>
                <a:sym typeface="Open Sans"/>
              </a:rPr>
              <a:t>Community di innovazione &amp; Laboratorio Permanente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3F22920-C7F9-96C0-0256-781693054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6600" y="1234688"/>
            <a:ext cx="6473718" cy="7255029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9718357-8992-5B1E-4495-F94FD35DA077}"/>
              </a:ext>
            </a:extLst>
          </p:cNvPr>
          <p:cNvSpPr txBox="1">
            <a:spLocks/>
          </p:cNvSpPr>
          <p:nvPr/>
        </p:nvSpPr>
        <p:spPr>
          <a:xfrm>
            <a:off x="11353800" y="8217243"/>
            <a:ext cx="6473718" cy="12728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solidFill>
                  <a:srgbClr val="0F243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regioni (in verde scuro) dove la Community ed il Laboratorio sono intervenuti con attività di supporto all’associazionismo.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9D92F1B-2311-083F-7CA8-DB69BF232E8F}"/>
              </a:ext>
            </a:extLst>
          </p:cNvPr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8508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">
            <a:extLst>
              <a:ext uri="{FF2B5EF4-FFF2-40B4-BE49-F238E27FC236}">
                <a16:creationId xmlns:a16="http://schemas.microsoft.com/office/drawing/2014/main" id="{C8BBCFE9-4997-FE78-F464-61A0902BB710}"/>
              </a:ext>
            </a:extLst>
          </p:cNvPr>
          <p:cNvSpPr txBox="1">
            <a:spLocks/>
          </p:cNvSpPr>
          <p:nvPr/>
        </p:nvSpPr>
        <p:spPr>
          <a:xfrm>
            <a:off x="231881" y="322772"/>
            <a:ext cx="15541517" cy="523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A51A1"/>
                </a:solidFill>
                <a:latin typeface="Titillium Web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0A51A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sistema di offerta dell’attività di supporto e gli interventi effettuati</a:t>
            </a:r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68CD4A2A-4CE4-3166-6520-13C06E2596E5}"/>
              </a:ext>
            </a:extLst>
          </p:cNvPr>
          <p:cNvSpPr txBox="1">
            <a:spLocks/>
          </p:cNvSpPr>
          <p:nvPr/>
        </p:nvSpPr>
        <p:spPr>
          <a:xfrm>
            <a:off x="8122578" y="1255183"/>
            <a:ext cx="4664576" cy="523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A51A1"/>
                </a:solidFill>
                <a:latin typeface="Titillium Web" pitchFamily="2" charset="77"/>
                <a:ea typeface="+mj-ea"/>
                <a:cs typeface="+mj-cs"/>
              </a:defRPr>
            </a:lvl1pPr>
          </a:lstStyle>
          <a:p>
            <a:r>
              <a:rPr lang="it-IT" sz="2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Ingaggio dei cantieri</a:t>
            </a:r>
          </a:p>
        </p:txBody>
      </p:sp>
      <p:sp>
        <p:nvSpPr>
          <p:cNvPr id="20" name="Segnaposto contenuto 2">
            <a:extLst>
              <a:ext uri="{FF2B5EF4-FFF2-40B4-BE49-F238E27FC236}">
                <a16:creationId xmlns:a16="http://schemas.microsoft.com/office/drawing/2014/main" id="{8558FC21-47F9-6760-3C61-75EB26BF3920}"/>
              </a:ext>
            </a:extLst>
          </p:cNvPr>
          <p:cNvSpPr txBox="1">
            <a:spLocks/>
          </p:cNvSpPr>
          <p:nvPr/>
        </p:nvSpPr>
        <p:spPr>
          <a:xfrm>
            <a:off x="8119264" y="1859357"/>
            <a:ext cx="9766653" cy="3970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it-IT" sz="2400" b="1" kern="1200" dirty="0" smtClean="0">
                <a:solidFill>
                  <a:schemeClr val="tx1"/>
                </a:solidFill>
                <a:latin typeface="Titillium Web" pitchFamily="2" charset="0"/>
                <a:ea typeface="+mn-ea"/>
                <a:cs typeface="Rubik Light" pitchFamily="2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2000" b="0" kern="1200" dirty="0" smtClean="0">
                <a:solidFill>
                  <a:schemeClr val="tx1"/>
                </a:solidFill>
                <a:latin typeface="Titillium Web" pitchFamily="2" charset="0"/>
                <a:ea typeface="+mn-ea"/>
                <a:cs typeface="Rubik Light" pitchFamily="2" charset="-79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2400" b="1" kern="1200" dirty="0" smtClean="0">
                <a:solidFill>
                  <a:srgbClr val="0A51A1"/>
                </a:solidFill>
                <a:latin typeface="Titillium Web" pitchFamily="2" charset="0"/>
                <a:ea typeface="+mn-ea"/>
                <a:cs typeface="Rubik Light" pitchFamily="2" charset="-79"/>
              </a:defRPr>
            </a:lvl3pPr>
            <a:lvl4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2400" b="1" kern="1200" dirty="0" smtClean="0">
                <a:solidFill>
                  <a:srgbClr val="0A51A1"/>
                </a:solidFill>
                <a:latin typeface="Titillium Web" pitchFamily="2" charset="0"/>
                <a:ea typeface="+mn-ea"/>
                <a:cs typeface="Rubik Light" pitchFamily="2" charset="-79"/>
              </a:defRPr>
            </a:lvl4pPr>
            <a:lvl5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2400" b="1" kern="1200" dirty="0" smtClean="0">
                <a:solidFill>
                  <a:srgbClr val="0A51A1"/>
                </a:solidFill>
                <a:latin typeface="Titillium Web" pitchFamily="2" charset="0"/>
                <a:ea typeface="+mn-ea"/>
                <a:cs typeface="Rubik Light" pitchFamily="2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  <a:spcBef>
                <a:spcPts val="1200"/>
              </a:spcBef>
              <a:spcAft>
                <a:spcPts val="600"/>
              </a:spcAft>
              <a:buClr>
                <a:srgbClr val="4472C4">
                  <a:lumMod val="75000"/>
                </a:srgbClr>
              </a:buClr>
              <a:buSzPct val="150000"/>
            </a:pPr>
            <a:r>
              <a:rPr sz="2800" b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Adesione diretta da parte dei comuni / Comunità Montane / Unioni</a:t>
            </a:r>
          </a:p>
          <a:p>
            <a:pPr>
              <a:lnSpc>
                <a:spcPts val="3300"/>
              </a:lnSpc>
              <a:spcBef>
                <a:spcPts val="1200"/>
              </a:spcBef>
              <a:spcAft>
                <a:spcPts val="600"/>
              </a:spcAft>
              <a:buClr>
                <a:srgbClr val="4472C4">
                  <a:lumMod val="75000"/>
                </a:srgbClr>
              </a:buClr>
              <a:buSzPct val="150000"/>
            </a:pPr>
            <a:r>
              <a:rPr sz="2800" b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Partnership con le regioni (Lombardia, Veneto, Friuli, Emilia Romagna, Toscana, Abruzzo, Puglia, Sicilia)</a:t>
            </a:r>
          </a:p>
          <a:p>
            <a:pPr>
              <a:lnSpc>
                <a:spcPts val="3300"/>
              </a:lnSpc>
              <a:spcBef>
                <a:spcPts val="1200"/>
              </a:spcBef>
              <a:spcAft>
                <a:spcPts val="600"/>
              </a:spcAft>
              <a:buClr>
                <a:srgbClr val="4472C4">
                  <a:lumMod val="75000"/>
                </a:srgbClr>
              </a:buClr>
              <a:buSzPct val="150000"/>
            </a:pPr>
            <a:r>
              <a:rPr sz="2800" b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Nostra proposta (community delle grandi unioni)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8E1DF376-9D76-2052-57D8-068DE4D83EBB}"/>
              </a:ext>
            </a:extLst>
          </p:cNvPr>
          <p:cNvCxnSpPr>
            <a:cxnSpLocks/>
          </p:cNvCxnSpPr>
          <p:nvPr/>
        </p:nvCxnSpPr>
        <p:spPr>
          <a:xfrm>
            <a:off x="7522719" y="1255183"/>
            <a:ext cx="0" cy="4019345"/>
          </a:xfrm>
          <a:prstGeom prst="line">
            <a:avLst/>
          </a:prstGeom>
          <a:noFill/>
          <a:ln w="66675" cap="flat" cmpd="thickThin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</p:cxn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38C84FA6-A63D-2C88-CADB-7C80D9766B10}"/>
              </a:ext>
            </a:extLst>
          </p:cNvPr>
          <p:cNvGrpSpPr/>
          <p:nvPr/>
        </p:nvGrpSpPr>
        <p:grpSpPr>
          <a:xfrm>
            <a:off x="990600" y="1255183"/>
            <a:ext cx="5079244" cy="3721207"/>
            <a:chOff x="381000" y="1515705"/>
            <a:chExt cx="6254698" cy="4736069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72BB6B6-D98F-FED1-81D1-20BCC6F0DDB9}"/>
                </a:ext>
              </a:extLst>
            </p:cNvPr>
            <p:cNvSpPr/>
            <p:nvPr/>
          </p:nvSpPr>
          <p:spPr>
            <a:xfrm>
              <a:off x="1608014" y="1515705"/>
              <a:ext cx="4573963" cy="142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1897" y="10800"/>
                  </a:lnTo>
                  <a:lnTo>
                    <a:pt x="0" y="0"/>
                  </a:lnTo>
                  <a:lnTo>
                    <a:pt x="17810" y="0"/>
                  </a:lnTo>
                  <a:close/>
                </a:path>
              </a:pathLst>
            </a:custGeom>
            <a:solidFill>
              <a:srgbClr val="ED7D31">
                <a:lumMod val="60000"/>
                <a:lumOff val="4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D564576E-2A48-5626-D682-EDDF6DA71DA5}"/>
                </a:ext>
              </a:extLst>
            </p:cNvPr>
            <p:cNvSpPr/>
            <p:nvPr/>
          </p:nvSpPr>
          <p:spPr>
            <a:xfrm>
              <a:off x="2396514" y="3158979"/>
              <a:ext cx="4239184" cy="142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64"/>
                  </a:moveTo>
                  <a:lnTo>
                    <a:pt x="19550" y="21600"/>
                  </a:lnTo>
                  <a:lnTo>
                    <a:pt x="0" y="21600"/>
                  </a:lnTo>
                  <a:lnTo>
                    <a:pt x="2046" y="10795"/>
                  </a:lnTo>
                  <a:lnTo>
                    <a:pt x="0" y="0"/>
                  </a:lnTo>
                  <a:lnTo>
                    <a:pt x="19564" y="0"/>
                  </a:lnTo>
                  <a:close/>
                </a:path>
              </a:pathLst>
            </a:custGeom>
            <a:solidFill>
              <a:srgbClr val="A5A5A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182450E6-D841-C66F-D71E-6B42AA8685BF}"/>
                </a:ext>
              </a:extLst>
            </p:cNvPr>
            <p:cNvSpPr/>
            <p:nvPr/>
          </p:nvSpPr>
          <p:spPr>
            <a:xfrm>
              <a:off x="1608014" y="4828204"/>
              <a:ext cx="4577973" cy="142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7810" y="21600"/>
                  </a:lnTo>
                  <a:lnTo>
                    <a:pt x="0" y="21600"/>
                  </a:lnTo>
                  <a:lnTo>
                    <a:pt x="1895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>
                <a:lumMod val="60000"/>
                <a:lumOff val="4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pic>
          <p:nvPicPr>
            <p:cNvPr id="25" name="Graphic 10" descr="Research with solid fill">
              <a:extLst>
                <a:ext uri="{FF2B5EF4-FFF2-40B4-BE49-F238E27FC236}">
                  <a16:creationId xmlns:a16="http://schemas.microsoft.com/office/drawing/2014/main" id="{A17A15E0-F0B8-3DD0-3D17-3B3C867316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1000" y="1769591"/>
              <a:ext cx="893305" cy="914946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E9634C-EEA6-6108-7EB1-9FCA5D3B225D}"/>
                </a:ext>
              </a:extLst>
            </p:cNvPr>
            <p:cNvSpPr txBox="1"/>
            <p:nvPr/>
          </p:nvSpPr>
          <p:spPr>
            <a:xfrm>
              <a:off x="2920440" y="3336771"/>
              <a:ext cx="3034970" cy="11337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Studi di fattibilità per l’associazione di servizi  </a:t>
              </a:r>
              <a:endParaRPr kumimoji="0" lang="en-US" sz="1200" b="0" i="1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EB0AC2C9-6E58-47B2-1D7E-E22195C0E67C}"/>
                </a:ext>
              </a:extLst>
            </p:cNvPr>
            <p:cNvSpPr txBox="1"/>
            <p:nvPr/>
          </p:nvSpPr>
          <p:spPr>
            <a:xfrm>
              <a:off x="2144091" y="5189657"/>
              <a:ext cx="2677718" cy="7901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Sviluppo policy regionali</a:t>
              </a:r>
            </a:p>
          </p:txBody>
        </p:sp>
        <p:sp>
          <p:nvSpPr>
            <p:cNvPr id="28" name="TextBox 31">
              <a:extLst>
                <a:ext uri="{FF2B5EF4-FFF2-40B4-BE49-F238E27FC236}">
                  <a16:creationId xmlns:a16="http://schemas.microsoft.com/office/drawing/2014/main" id="{EB7F81D3-60E4-B414-48E6-1B158F493EFE}"/>
                </a:ext>
              </a:extLst>
            </p:cNvPr>
            <p:cNvSpPr txBox="1"/>
            <p:nvPr/>
          </p:nvSpPr>
          <p:spPr>
            <a:xfrm>
              <a:off x="2056388" y="1870336"/>
              <a:ext cx="3652517" cy="79017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Check up associativi e sulla digitalizzazione</a:t>
              </a:r>
              <a:endParaRPr kumimoji="0" lang="it-IT" sz="1600" b="0" i="1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88C7C0A-C729-FBC9-2D4A-280C3F32EDCB}"/>
                </a:ext>
              </a:extLst>
            </p:cNvPr>
            <p:cNvSpPr/>
            <p:nvPr/>
          </p:nvSpPr>
          <p:spPr>
            <a:xfrm>
              <a:off x="632413" y="1515705"/>
              <a:ext cx="1270286" cy="142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0"/>
                  </a:moveTo>
                  <a:lnTo>
                    <a:pt x="1466" y="0"/>
                  </a:lnTo>
                  <a:lnTo>
                    <a:pt x="0" y="2375"/>
                  </a:lnTo>
                  <a:lnTo>
                    <a:pt x="10351" y="2375"/>
                  </a:lnTo>
                  <a:lnTo>
                    <a:pt x="15589" y="10800"/>
                  </a:lnTo>
                  <a:lnTo>
                    <a:pt x="10351" y="19225"/>
                  </a:lnTo>
                  <a:lnTo>
                    <a:pt x="0" y="19225"/>
                  </a:lnTo>
                  <a:lnTo>
                    <a:pt x="1466" y="21600"/>
                  </a:lnTo>
                  <a:lnTo>
                    <a:pt x="14896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ED7D31">
                <a:lumMod val="75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3F1C9AD0-9136-C242-5114-754FB5C00EF1}"/>
                </a:ext>
              </a:extLst>
            </p:cNvPr>
            <p:cNvSpPr/>
            <p:nvPr/>
          </p:nvSpPr>
          <p:spPr>
            <a:xfrm>
              <a:off x="1420912" y="3158979"/>
              <a:ext cx="1270952" cy="142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88" y="0"/>
                  </a:moveTo>
                  <a:lnTo>
                    <a:pt x="1476" y="0"/>
                  </a:lnTo>
                  <a:lnTo>
                    <a:pt x="0" y="2375"/>
                  </a:lnTo>
                  <a:lnTo>
                    <a:pt x="10346" y="2375"/>
                  </a:lnTo>
                  <a:lnTo>
                    <a:pt x="15581" y="10800"/>
                  </a:lnTo>
                  <a:lnTo>
                    <a:pt x="10346" y="19225"/>
                  </a:lnTo>
                  <a:lnTo>
                    <a:pt x="0" y="19225"/>
                  </a:lnTo>
                  <a:lnTo>
                    <a:pt x="1476" y="21600"/>
                  </a:lnTo>
                  <a:lnTo>
                    <a:pt x="14888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A5A5A5">
                <a:lumMod val="75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77C9F69E-027A-572D-2396-4983BEFCFE24}"/>
                </a:ext>
              </a:extLst>
            </p:cNvPr>
            <p:cNvSpPr/>
            <p:nvPr/>
          </p:nvSpPr>
          <p:spPr>
            <a:xfrm>
              <a:off x="632413" y="4828204"/>
              <a:ext cx="1270286" cy="142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0"/>
                  </a:moveTo>
                  <a:lnTo>
                    <a:pt x="1466" y="0"/>
                  </a:lnTo>
                  <a:lnTo>
                    <a:pt x="0" y="2375"/>
                  </a:lnTo>
                  <a:lnTo>
                    <a:pt x="10351" y="2375"/>
                  </a:lnTo>
                  <a:lnTo>
                    <a:pt x="15589" y="10800"/>
                  </a:lnTo>
                  <a:lnTo>
                    <a:pt x="10351" y="19225"/>
                  </a:lnTo>
                  <a:lnTo>
                    <a:pt x="0" y="19225"/>
                  </a:lnTo>
                  <a:lnTo>
                    <a:pt x="1466" y="21600"/>
                  </a:lnTo>
                  <a:lnTo>
                    <a:pt x="14896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70AD47">
                <a:lumMod val="5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pic>
          <p:nvPicPr>
            <p:cNvPr id="32" name="Elemento grafico 31" descr="Diagramma di flusso circolare con riempimento a tinta unita">
              <a:extLst>
                <a:ext uri="{FF2B5EF4-FFF2-40B4-BE49-F238E27FC236}">
                  <a16:creationId xmlns:a16="http://schemas.microsoft.com/office/drawing/2014/main" id="{E80C3F26-7E6A-2676-F4F0-72F045C5C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9276" y="3268046"/>
              <a:ext cx="1115716" cy="1142746"/>
            </a:xfrm>
            <a:prstGeom prst="rect">
              <a:avLst/>
            </a:prstGeom>
          </p:spPr>
        </p:pic>
        <p:pic>
          <p:nvPicPr>
            <p:cNvPr id="33" name="Elemento grafico 32" descr="Architettura con riempimento a tinta unita">
              <a:extLst>
                <a:ext uri="{FF2B5EF4-FFF2-40B4-BE49-F238E27FC236}">
                  <a16:creationId xmlns:a16="http://schemas.microsoft.com/office/drawing/2014/main" id="{AE1FE2CB-C756-1954-3864-8A9BD0148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81000" y="5097992"/>
              <a:ext cx="893305" cy="914946"/>
            </a:xfrm>
            <a:prstGeom prst="rect">
              <a:avLst/>
            </a:prstGeom>
          </p:spPr>
        </p:pic>
      </p:grpSp>
      <p:sp>
        <p:nvSpPr>
          <p:cNvPr id="34" name="Freeform 3">
            <a:extLst>
              <a:ext uri="{FF2B5EF4-FFF2-40B4-BE49-F238E27FC236}">
                <a16:creationId xmlns:a16="http://schemas.microsoft.com/office/drawing/2014/main" id="{48C5978C-C06D-FA9F-4916-61115D879FB9}"/>
              </a:ext>
            </a:extLst>
          </p:cNvPr>
          <p:cNvSpPr/>
          <p:nvPr/>
        </p:nvSpPr>
        <p:spPr>
          <a:xfrm>
            <a:off x="15641328" y="209242"/>
            <a:ext cx="2414790" cy="866464"/>
          </a:xfrm>
          <a:custGeom>
            <a:avLst/>
            <a:gdLst/>
            <a:ahLst/>
            <a:cxnLst/>
            <a:rect l="l" t="t" r="r" b="b"/>
            <a:pathLst>
              <a:path w="5369072" h="1852330">
                <a:moveTo>
                  <a:pt x="0" y="0"/>
                </a:moveTo>
                <a:lnTo>
                  <a:pt x="5369071" y="0"/>
                </a:lnTo>
                <a:lnTo>
                  <a:pt x="5369071" y="1852330"/>
                </a:lnTo>
                <a:lnTo>
                  <a:pt x="0" y="1852330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grpSp>
        <p:nvGrpSpPr>
          <p:cNvPr id="38" name="Group 49">
            <a:extLst>
              <a:ext uri="{FF2B5EF4-FFF2-40B4-BE49-F238E27FC236}">
                <a16:creationId xmlns:a16="http://schemas.microsoft.com/office/drawing/2014/main" id="{B1870280-AC09-24E6-7C3F-B4BAE159E5E2}"/>
              </a:ext>
            </a:extLst>
          </p:cNvPr>
          <p:cNvGrpSpPr/>
          <p:nvPr/>
        </p:nvGrpSpPr>
        <p:grpSpPr>
          <a:xfrm>
            <a:off x="670674" y="5748193"/>
            <a:ext cx="6416229" cy="1565363"/>
            <a:chOff x="423922" y="1449411"/>
            <a:chExt cx="3790158" cy="1783387"/>
          </a:xfrm>
        </p:grpSpPr>
        <p:grpSp>
          <p:nvGrpSpPr>
            <p:cNvPr id="39" name="Group 41">
              <a:extLst>
                <a:ext uri="{FF2B5EF4-FFF2-40B4-BE49-F238E27FC236}">
                  <a16:creationId xmlns:a16="http://schemas.microsoft.com/office/drawing/2014/main" id="{CC748A72-71E6-256D-3158-4853CC670CC2}"/>
                </a:ext>
              </a:extLst>
            </p:cNvPr>
            <p:cNvGrpSpPr/>
            <p:nvPr/>
          </p:nvGrpSpPr>
          <p:grpSpPr>
            <a:xfrm>
              <a:off x="423922" y="1751097"/>
              <a:ext cx="2631795" cy="619133"/>
              <a:chOff x="423922" y="1751097"/>
              <a:chExt cx="2631795" cy="619133"/>
            </a:xfrm>
          </p:grpSpPr>
          <p:sp>
            <p:nvSpPr>
              <p:cNvPr id="46" name="Rectangle 6">
                <a:extLst>
                  <a:ext uri="{FF2B5EF4-FFF2-40B4-BE49-F238E27FC236}">
                    <a16:creationId xmlns:a16="http://schemas.microsoft.com/office/drawing/2014/main" id="{690170E2-EA47-66DC-8C76-FEA025B3DB94}"/>
                  </a:ext>
                </a:extLst>
              </p:cNvPr>
              <p:cNvSpPr/>
              <p:nvPr/>
            </p:nvSpPr>
            <p:spPr>
              <a:xfrm>
                <a:off x="423922" y="1751097"/>
                <a:ext cx="1034488" cy="46813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7" name="Rectangle: Rounded Corners 7">
                <a:extLst>
                  <a:ext uri="{FF2B5EF4-FFF2-40B4-BE49-F238E27FC236}">
                    <a16:creationId xmlns:a16="http://schemas.microsoft.com/office/drawing/2014/main" id="{50D50991-6796-77FA-711F-01F9B1B45DB8}"/>
                  </a:ext>
                </a:extLst>
              </p:cNvPr>
              <p:cNvSpPr/>
              <p:nvPr/>
            </p:nvSpPr>
            <p:spPr>
              <a:xfrm>
                <a:off x="423922" y="2062257"/>
                <a:ext cx="2631795" cy="307973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0E417762-2DA9-380F-78A8-801660C9D636}"/>
                </a:ext>
              </a:extLst>
            </p:cNvPr>
            <p:cNvSpPr/>
            <p:nvPr/>
          </p:nvSpPr>
          <p:spPr>
            <a:xfrm>
              <a:off x="612907" y="1659075"/>
              <a:ext cx="3601173" cy="15737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68580" rIns="137160" rtlCol="0" anchor="t"/>
            <a:lstStyle/>
            <a:p>
              <a:pPr algn="r"/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3633019-D7F0-9124-B308-3E302D6E3F28}"/>
                </a:ext>
              </a:extLst>
            </p:cNvPr>
            <p:cNvGrpSpPr/>
            <p:nvPr/>
          </p:nvGrpSpPr>
          <p:grpSpPr>
            <a:xfrm>
              <a:off x="423922" y="1449411"/>
              <a:ext cx="2631795" cy="612847"/>
              <a:chOff x="423922" y="1449411"/>
              <a:chExt cx="2631795" cy="612847"/>
            </a:xfrm>
          </p:grpSpPr>
          <p:sp>
            <p:nvSpPr>
              <p:cNvPr id="44" name="Rectangle: Rounded Corners 9">
                <a:extLst>
                  <a:ext uri="{FF2B5EF4-FFF2-40B4-BE49-F238E27FC236}">
                    <a16:creationId xmlns:a16="http://schemas.microsoft.com/office/drawing/2014/main" id="{09754972-3BB4-8265-97F8-C6B6BB7A4632}"/>
                  </a:ext>
                </a:extLst>
              </p:cNvPr>
              <p:cNvSpPr/>
              <p:nvPr/>
            </p:nvSpPr>
            <p:spPr>
              <a:xfrm>
                <a:off x="423922" y="1449411"/>
                <a:ext cx="2631795" cy="612847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CANTIERI CONCLUSI</a:t>
                </a:r>
              </a:p>
            </p:txBody>
          </p:sp>
          <p:sp>
            <p:nvSpPr>
              <p:cNvPr id="45" name="Rectangle 10">
                <a:extLst>
                  <a:ext uri="{FF2B5EF4-FFF2-40B4-BE49-F238E27FC236}">
                    <a16:creationId xmlns:a16="http://schemas.microsoft.com/office/drawing/2014/main" id="{F1BCB68A-910D-195B-D5BA-CD46E6C6B951}"/>
                  </a:ext>
                </a:extLst>
              </p:cNvPr>
              <p:cNvSpPr/>
              <p:nvPr/>
            </p:nvSpPr>
            <p:spPr>
              <a:xfrm>
                <a:off x="423922" y="1751097"/>
                <a:ext cx="313636" cy="31116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2" name="TextBox 4">
              <a:extLst>
                <a:ext uri="{FF2B5EF4-FFF2-40B4-BE49-F238E27FC236}">
                  <a16:creationId xmlns:a16="http://schemas.microsoft.com/office/drawing/2014/main" id="{8F6AA240-6E47-EE2A-7EA8-83B8D849A861}"/>
                </a:ext>
              </a:extLst>
            </p:cNvPr>
            <p:cNvSpPr txBox="1"/>
            <p:nvPr/>
          </p:nvSpPr>
          <p:spPr>
            <a:xfrm>
              <a:off x="1403072" y="2119580"/>
              <a:ext cx="2194560" cy="9321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4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71</a:t>
              </a:r>
            </a:p>
          </p:txBody>
        </p:sp>
        <p:pic>
          <p:nvPicPr>
            <p:cNvPr id="43" name="Graphic 5" descr="Gears with solid fill">
              <a:extLst>
                <a:ext uri="{FF2B5EF4-FFF2-40B4-BE49-F238E27FC236}">
                  <a16:creationId xmlns:a16="http://schemas.microsoft.com/office/drawing/2014/main" id="{883C2D48-F2F5-D3A7-3C40-F9D99AAAE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958819" y="2379917"/>
              <a:ext cx="426741" cy="561588"/>
            </a:xfrm>
            <a:prstGeom prst="rect">
              <a:avLst/>
            </a:prstGeom>
          </p:spPr>
        </p:pic>
      </p:grpSp>
      <p:grpSp>
        <p:nvGrpSpPr>
          <p:cNvPr id="49" name="Group 45">
            <a:extLst>
              <a:ext uri="{FF2B5EF4-FFF2-40B4-BE49-F238E27FC236}">
                <a16:creationId xmlns:a16="http://schemas.microsoft.com/office/drawing/2014/main" id="{A6A2B1B5-0CF8-71F6-95DD-522DABD3113D}"/>
              </a:ext>
            </a:extLst>
          </p:cNvPr>
          <p:cNvGrpSpPr/>
          <p:nvPr/>
        </p:nvGrpSpPr>
        <p:grpSpPr>
          <a:xfrm>
            <a:off x="639542" y="7802899"/>
            <a:ext cx="4455276" cy="500744"/>
            <a:chOff x="423922" y="4018269"/>
            <a:chExt cx="2631795" cy="619133"/>
          </a:xfrm>
        </p:grpSpPr>
        <p:sp>
          <p:nvSpPr>
            <p:cNvPr id="56" name="Rectangle 15">
              <a:extLst>
                <a:ext uri="{FF2B5EF4-FFF2-40B4-BE49-F238E27FC236}">
                  <a16:creationId xmlns:a16="http://schemas.microsoft.com/office/drawing/2014/main" id="{28934659-58BB-35A8-AC54-58DDCE730368}"/>
                </a:ext>
              </a:extLst>
            </p:cNvPr>
            <p:cNvSpPr/>
            <p:nvPr/>
          </p:nvSpPr>
          <p:spPr>
            <a:xfrm>
              <a:off x="423922" y="4018269"/>
              <a:ext cx="1034488" cy="46813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ectangle: Rounded Corners 16">
              <a:extLst>
                <a:ext uri="{FF2B5EF4-FFF2-40B4-BE49-F238E27FC236}">
                  <a16:creationId xmlns:a16="http://schemas.microsoft.com/office/drawing/2014/main" id="{7A75C788-F3CD-725E-9BF4-156125862709}"/>
                </a:ext>
              </a:extLst>
            </p:cNvPr>
            <p:cNvSpPr/>
            <p:nvPr/>
          </p:nvSpPr>
          <p:spPr>
            <a:xfrm>
              <a:off x="423922" y="4329429"/>
              <a:ext cx="2631795" cy="307973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50" name="Rectangle 17">
            <a:extLst>
              <a:ext uri="{FF2B5EF4-FFF2-40B4-BE49-F238E27FC236}">
                <a16:creationId xmlns:a16="http://schemas.microsoft.com/office/drawing/2014/main" id="{4ECCCE12-4183-7325-8692-62D014CA9EAC}"/>
              </a:ext>
            </a:extLst>
          </p:cNvPr>
          <p:cNvSpPr/>
          <p:nvPr/>
        </p:nvSpPr>
        <p:spPr>
          <a:xfrm>
            <a:off x="1028982" y="7731259"/>
            <a:ext cx="6096303" cy="127280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Ins="137160" rtlCol="0" anchor="t"/>
          <a:lstStyle/>
          <a:p>
            <a:pPr algn="r"/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1" name="Group 46">
            <a:extLst>
              <a:ext uri="{FF2B5EF4-FFF2-40B4-BE49-F238E27FC236}">
                <a16:creationId xmlns:a16="http://schemas.microsoft.com/office/drawing/2014/main" id="{80DC44CB-E830-B7FF-29B5-33C2B9D1773F}"/>
              </a:ext>
            </a:extLst>
          </p:cNvPr>
          <p:cNvGrpSpPr/>
          <p:nvPr/>
        </p:nvGrpSpPr>
        <p:grpSpPr>
          <a:xfrm>
            <a:off x="639542" y="7501213"/>
            <a:ext cx="4455276" cy="495660"/>
            <a:chOff x="423922" y="3716583"/>
            <a:chExt cx="2631795" cy="612847"/>
          </a:xfrm>
          <a:solidFill>
            <a:schemeClr val="accent3">
              <a:lumMod val="75000"/>
            </a:schemeClr>
          </a:solidFill>
        </p:grpSpPr>
        <p:sp>
          <p:nvSpPr>
            <p:cNvPr id="54" name="Rectangle: Rounded Corners 18">
              <a:extLst>
                <a:ext uri="{FF2B5EF4-FFF2-40B4-BE49-F238E27FC236}">
                  <a16:creationId xmlns:a16="http://schemas.microsoft.com/office/drawing/2014/main" id="{6C7701D9-2DE5-7DBF-CE2E-E6997148E4C6}"/>
                </a:ext>
              </a:extLst>
            </p:cNvPr>
            <p:cNvSpPr/>
            <p:nvPr/>
          </p:nvSpPr>
          <p:spPr>
            <a:xfrm>
              <a:off x="423922" y="3716583"/>
              <a:ext cx="2631795" cy="6128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COMMUNITY</a:t>
              </a:r>
            </a:p>
          </p:txBody>
        </p:sp>
        <p:sp>
          <p:nvSpPr>
            <p:cNvPr id="55" name="Rectangle 19">
              <a:extLst>
                <a:ext uri="{FF2B5EF4-FFF2-40B4-BE49-F238E27FC236}">
                  <a16:creationId xmlns:a16="http://schemas.microsoft.com/office/drawing/2014/main" id="{EA754E2F-04C5-74E3-BA28-0AFBA54EB768}"/>
                </a:ext>
              </a:extLst>
            </p:cNvPr>
            <p:cNvSpPr/>
            <p:nvPr/>
          </p:nvSpPr>
          <p:spPr>
            <a:xfrm>
              <a:off x="423922" y="4018269"/>
              <a:ext cx="313636" cy="31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2" name="TextBox 13">
            <a:extLst>
              <a:ext uri="{FF2B5EF4-FFF2-40B4-BE49-F238E27FC236}">
                <a16:creationId xmlns:a16="http://schemas.microsoft.com/office/drawing/2014/main" id="{F10E6029-B206-8FA8-8DBE-EDAF16C56D46}"/>
              </a:ext>
            </a:extLst>
          </p:cNvPr>
          <p:cNvSpPr txBox="1"/>
          <p:nvPr/>
        </p:nvSpPr>
        <p:spPr>
          <a:xfrm>
            <a:off x="2349079" y="8234398"/>
            <a:ext cx="4655618" cy="68397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2400"/>
              </a:lnSpc>
            </a:pPr>
            <a:r>
              <a:rPr lang="it-IT" sz="2000" b="1" i="0" dirty="0">
                <a:solidFill>
                  <a:srgbClr val="5D403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Focus attività prevalente</a:t>
            </a:r>
          </a:p>
          <a:p>
            <a:pPr algn="just">
              <a:lnSpc>
                <a:spcPts val="2400"/>
              </a:lnSpc>
            </a:pPr>
            <a:r>
              <a:rPr lang="it-IT" sz="1600" b="1" i="0" dirty="0">
                <a:solidFill>
                  <a:srgbClr val="5D403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Checkup dell'assetto digitale e tecnologico</a:t>
            </a:r>
            <a:endParaRPr lang="en-US" sz="1600" noProof="1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9" name="Group 43">
            <a:extLst>
              <a:ext uri="{FF2B5EF4-FFF2-40B4-BE49-F238E27FC236}">
                <a16:creationId xmlns:a16="http://schemas.microsoft.com/office/drawing/2014/main" id="{701DD37A-E750-ED52-A354-CC04EA7B702F}"/>
              </a:ext>
            </a:extLst>
          </p:cNvPr>
          <p:cNvGrpSpPr/>
          <p:nvPr/>
        </p:nvGrpSpPr>
        <p:grpSpPr>
          <a:xfrm>
            <a:off x="8818119" y="6023098"/>
            <a:ext cx="4455276" cy="619133"/>
            <a:chOff x="4886325" y="1751097"/>
            <a:chExt cx="2631795" cy="619133"/>
          </a:xfrm>
        </p:grpSpPr>
        <p:sp>
          <p:nvSpPr>
            <p:cNvPr id="66" name="Rectangle 24">
              <a:extLst>
                <a:ext uri="{FF2B5EF4-FFF2-40B4-BE49-F238E27FC236}">
                  <a16:creationId xmlns:a16="http://schemas.microsoft.com/office/drawing/2014/main" id="{C5DBE24C-2A3F-8D85-F3F1-358930B6F916}"/>
                </a:ext>
              </a:extLst>
            </p:cNvPr>
            <p:cNvSpPr/>
            <p:nvPr/>
          </p:nvSpPr>
          <p:spPr>
            <a:xfrm>
              <a:off x="4886325" y="1751097"/>
              <a:ext cx="1034488" cy="4681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Rectangle: Rounded Corners 25">
              <a:extLst>
                <a:ext uri="{FF2B5EF4-FFF2-40B4-BE49-F238E27FC236}">
                  <a16:creationId xmlns:a16="http://schemas.microsoft.com/office/drawing/2014/main" id="{F31BDF69-7615-1ACE-244E-9941ABF14163}"/>
                </a:ext>
              </a:extLst>
            </p:cNvPr>
            <p:cNvSpPr/>
            <p:nvPr/>
          </p:nvSpPr>
          <p:spPr>
            <a:xfrm>
              <a:off x="4886325" y="2062257"/>
              <a:ext cx="2631795" cy="307973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60" name="Rectangle 26">
            <a:extLst>
              <a:ext uri="{FF2B5EF4-FFF2-40B4-BE49-F238E27FC236}">
                <a16:creationId xmlns:a16="http://schemas.microsoft.com/office/drawing/2014/main" id="{068D324B-6899-1A93-2D95-490562EE3CB8}"/>
              </a:ext>
            </a:extLst>
          </p:cNvPr>
          <p:cNvSpPr/>
          <p:nvPr/>
        </p:nvSpPr>
        <p:spPr>
          <a:xfrm>
            <a:off x="9207559" y="5951460"/>
            <a:ext cx="6096303" cy="13927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Ins="137160" rtlCol="0" anchor="t"/>
          <a:lstStyle/>
          <a:p>
            <a:pPr algn="r"/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1" name="Group 42">
            <a:extLst>
              <a:ext uri="{FF2B5EF4-FFF2-40B4-BE49-F238E27FC236}">
                <a16:creationId xmlns:a16="http://schemas.microsoft.com/office/drawing/2014/main" id="{DD96DB05-E28B-BC34-9AE8-7E07B173A3ED}"/>
              </a:ext>
            </a:extLst>
          </p:cNvPr>
          <p:cNvGrpSpPr/>
          <p:nvPr/>
        </p:nvGrpSpPr>
        <p:grpSpPr>
          <a:xfrm>
            <a:off x="8818119" y="5721412"/>
            <a:ext cx="4455276" cy="612847"/>
            <a:chOff x="4886325" y="1449411"/>
            <a:chExt cx="2631795" cy="612847"/>
          </a:xfrm>
          <a:solidFill>
            <a:schemeClr val="accent1"/>
          </a:solidFill>
        </p:grpSpPr>
        <p:sp>
          <p:nvSpPr>
            <p:cNvPr id="64" name="Rectangle: Rounded Corners 27">
              <a:extLst>
                <a:ext uri="{FF2B5EF4-FFF2-40B4-BE49-F238E27FC236}">
                  <a16:creationId xmlns:a16="http://schemas.microsoft.com/office/drawing/2014/main" id="{C4FF8398-11BB-CBDF-4E6A-3ECD5AE64460}"/>
                </a:ext>
              </a:extLst>
            </p:cNvPr>
            <p:cNvSpPr/>
            <p:nvPr/>
          </p:nvSpPr>
          <p:spPr>
            <a:xfrm>
              <a:off x="4886325" y="1449411"/>
              <a:ext cx="2631795" cy="6128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COMUNI COINVOLTI</a:t>
              </a:r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B9A092F4-FE63-7C59-58C2-1D22ABE4838E}"/>
                </a:ext>
              </a:extLst>
            </p:cNvPr>
            <p:cNvSpPr/>
            <p:nvPr/>
          </p:nvSpPr>
          <p:spPr>
            <a:xfrm>
              <a:off x="4886325" y="1751097"/>
              <a:ext cx="313636" cy="31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2" name="TextBox 22">
            <a:extLst>
              <a:ext uri="{FF2B5EF4-FFF2-40B4-BE49-F238E27FC236}">
                <a16:creationId xmlns:a16="http://schemas.microsoft.com/office/drawing/2014/main" id="{60B25418-3E5D-CFB3-A777-EDB81B70DADB}"/>
              </a:ext>
            </a:extLst>
          </p:cNvPr>
          <p:cNvSpPr txBox="1"/>
          <p:nvPr/>
        </p:nvSpPr>
        <p:spPr>
          <a:xfrm>
            <a:off x="10755333" y="6491237"/>
            <a:ext cx="3715096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4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614</a:t>
            </a:r>
          </a:p>
        </p:txBody>
      </p:sp>
      <p:grpSp>
        <p:nvGrpSpPr>
          <p:cNvPr id="69" name="Group 47">
            <a:extLst>
              <a:ext uri="{FF2B5EF4-FFF2-40B4-BE49-F238E27FC236}">
                <a16:creationId xmlns:a16="http://schemas.microsoft.com/office/drawing/2014/main" id="{AF9F4FD9-77DB-57AA-3A98-62D216CC9A28}"/>
              </a:ext>
            </a:extLst>
          </p:cNvPr>
          <p:cNvGrpSpPr/>
          <p:nvPr/>
        </p:nvGrpSpPr>
        <p:grpSpPr>
          <a:xfrm>
            <a:off x="8732533" y="7802899"/>
            <a:ext cx="4455276" cy="500744"/>
            <a:chOff x="4886325" y="4018269"/>
            <a:chExt cx="2631795" cy="619133"/>
          </a:xfrm>
        </p:grpSpPr>
        <p:sp>
          <p:nvSpPr>
            <p:cNvPr id="76" name="Rectangle 33">
              <a:extLst>
                <a:ext uri="{FF2B5EF4-FFF2-40B4-BE49-F238E27FC236}">
                  <a16:creationId xmlns:a16="http://schemas.microsoft.com/office/drawing/2014/main" id="{B1F8AA61-4FD2-3AA6-7EDB-8922A6FB4983}"/>
                </a:ext>
              </a:extLst>
            </p:cNvPr>
            <p:cNvSpPr/>
            <p:nvPr/>
          </p:nvSpPr>
          <p:spPr>
            <a:xfrm>
              <a:off x="4886325" y="4018269"/>
              <a:ext cx="1034488" cy="46813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Rectangle: Rounded Corners 34">
              <a:extLst>
                <a:ext uri="{FF2B5EF4-FFF2-40B4-BE49-F238E27FC236}">
                  <a16:creationId xmlns:a16="http://schemas.microsoft.com/office/drawing/2014/main" id="{F07A2601-809C-E403-4A09-6169B246E385}"/>
                </a:ext>
              </a:extLst>
            </p:cNvPr>
            <p:cNvSpPr/>
            <p:nvPr/>
          </p:nvSpPr>
          <p:spPr>
            <a:xfrm>
              <a:off x="4886325" y="4329429"/>
              <a:ext cx="2631795" cy="30797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0" name="Rectangle 35">
            <a:extLst>
              <a:ext uri="{FF2B5EF4-FFF2-40B4-BE49-F238E27FC236}">
                <a16:creationId xmlns:a16="http://schemas.microsoft.com/office/drawing/2014/main" id="{30129407-2ACA-71E1-66D8-978D5D38655F}"/>
              </a:ext>
            </a:extLst>
          </p:cNvPr>
          <p:cNvSpPr/>
          <p:nvPr/>
        </p:nvSpPr>
        <p:spPr>
          <a:xfrm>
            <a:off x="9121973" y="7731259"/>
            <a:ext cx="6096303" cy="127280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rIns="137160" rtlCol="0" anchor="t"/>
          <a:lstStyle/>
          <a:p>
            <a:pPr algn="r"/>
            <a:endParaRPr lang="en-US" sz="2000" b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1" name="Group 48">
            <a:extLst>
              <a:ext uri="{FF2B5EF4-FFF2-40B4-BE49-F238E27FC236}">
                <a16:creationId xmlns:a16="http://schemas.microsoft.com/office/drawing/2014/main" id="{6B2C7C48-08ED-ADE7-0465-DD1B5A876191}"/>
              </a:ext>
            </a:extLst>
          </p:cNvPr>
          <p:cNvGrpSpPr/>
          <p:nvPr/>
        </p:nvGrpSpPr>
        <p:grpSpPr>
          <a:xfrm>
            <a:off x="8732533" y="7501213"/>
            <a:ext cx="4455276" cy="495660"/>
            <a:chOff x="4886325" y="3716583"/>
            <a:chExt cx="2631795" cy="612847"/>
          </a:xfrm>
          <a:solidFill>
            <a:schemeClr val="accent3">
              <a:lumMod val="75000"/>
            </a:schemeClr>
          </a:solidFill>
        </p:grpSpPr>
        <p:sp>
          <p:nvSpPr>
            <p:cNvPr id="74" name="Rectangle: Rounded Corners 36">
              <a:extLst>
                <a:ext uri="{FF2B5EF4-FFF2-40B4-BE49-F238E27FC236}">
                  <a16:creationId xmlns:a16="http://schemas.microsoft.com/office/drawing/2014/main" id="{8C33D956-F5BE-AB6D-1E82-EA807568506F}"/>
                </a:ext>
              </a:extLst>
            </p:cNvPr>
            <p:cNvSpPr/>
            <p:nvPr/>
          </p:nvSpPr>
          <p:spPr>
            <a:xfrm>
              <a:off x="4886325" y="3716583"/>
              <a:ext cx="2631795" cy="61284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LABORATORIO</a:t>
              </a:r>
            </a:p>
          </p:txBody>
        </p:sp>
        <p:sp>
          <p:nvSpPr>
            <p:cNvPr id="75" name="Rectangle 37">
              <a:extLst>
                <a:ext uri="{FF2B5EF4-FFF2-40B4-BE49-F238E27FC236}">
                  <a16:creationId xmlns:a16="http://schemas.microsoft.com/office/drawing/2014/main" id="{CCF3C20E-D632-1EC9-963D-3543B292F449}"/>
                </a:ext>
              </a:extLst>
            </p:cNvPr>
            <p:cNvSpPr/>
            <p:nvPr/>
          </p:nvSpPr>
          <p:spPr>
            <a:xfrm>
              <a:off x="4886325" y="4018269"/>
              <a:ext cx="313636" cy="31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31">
            <a:extLst>
              <a:ext uri="{FF2B5EF4-FFF2-40B4-BE49-F238E27FC236}">
                <a16:creationId xmlns:a16="http://schemas.microsoft.com/office/drawing/2014/main" id="{1E6EBFCF-A597-8139-F333-4AE08973B4CB}"/>
              </a:ext>
            </a:extLst>
          </p:cNvPr>
          <p:cNvSpPr txBox="1"/>
          <p:nvPr/>
        </p:nvSpPr>
        <p:spPr>
          <a:xfrm>
            <a:off x="10669747" y="8271037"/>
            <a:ext cx="4234987" cy="6905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2400"/>
              </a:lnSpc>
            </a:pPr>
            <a:r>
              <a:rPr lang="it-IT" sz="2000" b="1" i="0" dirty="0">
                <a:solidFill>
                  <a:srgbClr val="5D403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Focus attività prevalente</a:t>
            </a:r>
          </a:p>
          <a:p>
            <a:pPr algn="just">
              <a:lnSpc>
                <a:spcPts val="2400"/>
              </a:lnSpc>
            </a:pPr>
            <a:r>
              <a:rPr lang="it-IT" b="1" i="0" dirty="0">
                <a:solidFill>
                  <a:srgbClr val="5D4037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Supporto all’associazione di servizi</a:t>
            </a:r>
            <a:endParaRPr lang="en-US" noProof="1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1" name="Elemento grafico 80" descr="Scena castello con riempimento a tinta unita">
            <a:extLst>
              <a:ext uri="{FF2B5EF4-FFF2-40B4-BE49-F238E27FC236}">
                <a16:creationId xmlns:a16="http://schemas.microsoft.com/office/drawing/2014/main" id="{94CB9AB8-C0AE-7CFA-A1F0-1CE6C04C461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2635" y="6441627"/>
            <a:ext cx="711303" cy="711303"/>
          </a:xfrm>
          <a:prstGeom prst="rect">
            <a:avLst/>
          </a:prstGeom>
        </p:spPr>
      </p:pic>
      <p:pic>
        <p:nvPicPr>
          <p:cNvPr id="82" name="Graphic 14" descr="Mining tools with solid fill">
            <a:extLst>
              <a:ext uri="{FF2B5EF4-FFF2-40B4-BE49-F238E27FC236}">
                <a16:creationId xmlns:a16="http://schemas.microsoft.com/office/drawing/2014/main" id="{57BECBE0-BCAD-208A-252E-E17DC0BA01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561460" y="8314066"/>
            <a:ext cx="787619" cy="454203"/>
          </a:xfrm>
          <a:prstGeom prst="rect">
            <a:avLst/>
          </a:prstGeom>
        </p:spPr>
      </p:pic>
      <p:pic>
        <p:nvPicPr>
          <p:cNvPr id="53" name="Graphic 14" descr="Mining tools with solid fill">
            <a:extLst>
              <a:ext uri="{FF2B5EF4-FFF2-40B4-BE49-F238E27FC236}">
                <a16:creationId xmlns:a16="http://schemas.microsoft.com/office/drawing/2014/main" id="{06B0C12B-AF49-B41E-5E65-B198C55FA19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585909" y="8441638"/>
            <a:ext cx="787619" cy="454203"/>
          </a:xfrm>
          <a:prstGeom prst="rect">
            <a:avLst/>
          </a:prstGeom>
        </p:spPr>
      </p:pic>
      <p:sp>
        <p:nvSpPr>
          <p:cNvPr id="2" name="Freeform 2">
            <a:extLst>
              <a:ext uri="{FF2B5EF4-FFF2-40B4-BE49-F238E27FC236}">
                <a16:creationId xmlns:a16="http://schemas.microsoft.com/office/drawing/2014/main" id="{5D9C96DD-F9CE-E241-B6DA-4286855EF19D}"/>
              </a:ext>
            </a:extLst>
          </p:cNvPr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1315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47139069-ADB8-D50C-9E58-BFB24426F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509246"/>
              </p:ext>
            </p:extLst>
          </p:nvPr>
        </p:nvGraphicFramePr>
        <p:xfrm>
          <a:off x="381000" y="1956373"/>
          <a:ext cx="17145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8E1C06E2-A5B0-C837-9786-6733C1E3FBA3}"/>
              </a:ext>
            </a:extLst>
          </p:cNvPr>
          <p:cNvSpPr txBox="1">
            <a:spLocks/>
          </p:cNvSpPr>
          <p:nvPr/>
        </p:nvSpPr>
        <p:spPr>
          <a:xfrm>
            <a:off x="609600" y="393013"/>
            <a:ext cx="13944600" cy="812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A51A1"/>
                </a:solidFill>
                <a:latin typeface="Titillium Web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0A51A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STRUMENTI MODELLI E VADEMECUM PRODOTTI</a:t>
            </a: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E570D629-9CB2-AC9F-AF51-6BC8591A533E}"/>
              </a:ext>
            </a:extLst>
          </p:cNvPr>
          <p:cNvSpPr/>
          <p:nvPr/>
        </p:nvSpPr>
        <p:spPr>
          <a:xfrm>
            <a:off x="15620999" y="375597"/>
            <a:ext cx="2435119" cy="812645"/>
          </a:xfrm>
          <a:custGeom>
            <a:avLst/>
            <a:gdLst/>
            <a:ahLst/>
            <a:cxnLst/>
            <a:rect l="l" t="t" r="r" b="b"/>
            <a:pathLst>
              <a:path w="5369072" h="1852330">
                <a:moveTo>
                  <a:pt x="0" y="0"/>
                </a:moveTo>
                <a:lnTo>
                  <a:pt x="5369071" y="0"/>
                </a:lnTo>
                <a:lnTo>
                  <a:pt x="5369071" y="1852330"/>
                </a:lnTo>
                <a:lnTo>
                  <a:pt x="0" y="185233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sp>
        <p:nvSpPr>
          <p:cNvPr id="2" name="Freeform 2">
            <a:extLst>
              <a:ext uri="{FF2B5EF4-FFF2-40B4-BE49-F238E27FC236}">
                <a16:creationId xmlns:a16="http://schemas.microsoft.com/office/drawing/2014/main" id="{228192C6-F0CF-C7DE-9037-8EC3FA23FF1B}"/>
              </a:ext>
            </a:extLst>
          </p:cNvPr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3151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o 28">
            <a:extLst>
              <a:ext uri="{FF2B5EF4-FFF2-40B4-BE49-F238E27FC236}">
                <a16:creationId xmlns:a16="http://schemas.microsoft.com/office/drawing/2014/main" id="{B845E135-B0F4-178B-1FC0-5A98035BBA87}"/>
              </a:ext>
            </a:extLst>
          </p:cNvPr>
          <p:cNvGrpSpPr/>
          <p:nvPr/>
        </p:nvGrpSpPr>
        <p:grpSpPr>
          <a:xfrm>
            <a:off x="5181600" y="3610214"/>
            <a:ext cx="5761780" cy="5257800"/>
            <a:chOff x="6989360" y="5311394"/>
            <a:chExt cx="3649220" cy="3650444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B41BBA1-1092-65A9-9775-800C554B30E6}"/>
                </a:ext>
              </a:extLst>
            </p:cNvPr>
            <p:cNvSpPr/>
            <p:nvPr/>
          </p:nvSpPr>
          <p:spPr>
            <a:xfrm>
              <a:off x="9048473" y="5822371"/>
              <a:ext cx="1080056" cy="107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96" extrusionOk="0">
                  <a:moveTo>
                    <a:pt x="3472" y="17829"/>
                  </a:moveTo>
                  <a:cubicBezTo>
                    <a:pt x="5709" y="20066"/>
                    <a:pt x="8683" y="21296"/>
                    <a:pt x="11843" y="21296"/>
                  </a:cubicBezTo>
                  <a:cubicBezTo>
                    <a:pt x="14980" y="21296"/>
                    <a:pt x="17984" y="20054"/>
                    <a:pt x="20209" y="17835"/>
                  </a:cubicBezTo>
                  <a:cubicBezTo>
                    <a:pt x="20227" y="17817"/>
                    <a:pt x="20245" y="17799"/>
                    <a:pt x="20257" y="17781"/>
                  </a:cubicBezTo>
                  <a:cubicBezTo>
                    <a:pt x="21312" y="16713"/>
                    <a:pt x="21600" y="15094"/>
                    <a:pt x="20946" y="13738"/>
                  </a:cubicBezTo>
                  <a:cubicBezTo>
                    <a:pt x="18146" y="7884"/>
                    <a:pt x="13397" y="3139"/>
                    <a:pt x="7538" y="344"/>
                  </a:cubicBezTo>
                  <a:cubicBezTo>
                    <a:pt x="6183" y="-304"/>
                    <a:pt x="4563" y="-16"/>
                    <a:pt x="3496" y="1040"/>
                  </a:cubicBezTo>
                  <a:cubicBezTo>
                    <a:pt x="3472" y="1064"/>
                    <a:pt x="3448" y="1088"/>
                    <a:pt x="3430" y="1106"/>
                  </a:cubicBezTo>
                  <a:cubicBezTo>
                    <a:pt x="1229" y="3325"/>
                    <a:pt x="0" y="6318"/>
                    <a:pt x="0" y="9443"/>
                  </a:cubicBezTo>
                  <a:cubicBezTo>
                    <a:pt x="6" y="12616"/>
                    <a:pt x="1235" y="15592"/>
                    <a:pt x="3472" y="1782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it-IT" sz="2250" noProof="0" dirty="0">
                <a:solidFill>
                  <a:srgbClr val="FFFFFF"/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5279D72-F069-A85E-078C-731C5F5BABE4}"/>
                </a:ext>
              </a:extLst>
            </p:cNvPr>
            <p:cNvSpPr/>
            <p:nvPr/>
          </p:nvSpPr>
          <p:spPr>
            <a:xfrm>
              <a:off x="9048473" y="7373549"/>
              <a:ext cx="1079204" cy="107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44" extrusionOk="0">
                  <a:moveTo>
                    <a:pt x="20211" y="3468"/>
                  </a:moveTo>
                  <a:cubicBezTo>
                    <a:pt x="20193" y="3450"/>
                    <a:pt x="20169" y="3426"/>
                    <a:pt x="20151" y="3408"/>
                  </a:cubicBezTo>
                  <a:cubicBezTo>
                    <a:pt x="17891" y="1181"/>
                    <a:pt x="14817" y="-52"/>
                    <a:pt x="11640" y="2"/>
                  </a:cubicBezTo>
                  <a:cubicBezTo>
                    <a:pt x="8583" y="50"/>
                    <a:pt x="5713" y="1253"/>
                    <a:pt x="3531" y="3396"/>
                  </a:cubicBezTo>
                  <a:cubicBezTo>
                    <a:pt x="1302" y="5587"/>
                    <a:pt x="31" y="8581"/>
                    <a:pt x="1" y="11706"/>
                  </a:cubicBezTo>
                  <a:cubicBezTo>
                    <a:pt x="-29" y="14909"/>
                    <a:pt x="1206" y="17920"/>
                    <a:pt x="3465" y="20183"/>
                  </a:cubicBezTo>
                  <a:cubicBezTo>
                    <a:pt x="3471" y="20189"/>
                    <a:pt x="3477" y="20195"/>
                    <a:pt x="3483" y="20201"/>
                  </a:cubicBezTo>
                  <a:cubicBezTo>
                    <a:pt x="4562" y="21273"/>
                    <a:pt x="6204" y="21548"/>
                    <a:pt x="7577" y="20889"/>
                  </a:cubicBezTo>
                  <a:cubicBezTo>
                    <a:pt x="13402" y="18106"/>
                    <a:pt x="18125" y="13394"/>
                    <a:pt x="20918" y="7581"/>
                  </a:cubicBezTo>
                  <a:cubicBezTo>
                    <a:pt x="21571" y="6198"/>
                    <a:pt x="21289" y="4552"/>
                    <a:pt x="20211" y="346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it-IT" sz="2250" noProof="0" dirty="0"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2E801A9-AACE-73A2-CE34-546F92AD6061}"/>
                </a:ext>
              </a:extLst>
            </p:cNvPr>
            <p:cNvSpPr/>
            <p:nvPr/>
          </p:nvSpPr>
          <p:spPr>
            <a:xfrm>
              <a:off x="7497295" y="5822371"/>
              <a:ext cx="1078128" cy="107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93" extrusionOk="0">
                  <a:moveTo>
                    <a:pt x="1060" y="17835"/>
                  </a:moveTo>
                  <a:cubicBezTo>
                    <a:pt x="1192" y="17967"/>
                    <a:pt x="1330" y="18099"/>
                    <a:pt x="1468" y="18225"/>
                  </a:cubicBezTo>
                  <a:cubicBezTo>
                    <a:pt x="3645" y="20206"/>
                    <a:pt x="6500" y="21299"/>
                    <a:pt x="9439" y="21293"/>
                  </a:cubicBezTo>
                  <a:cubicBezTo>
                    <a:pt x="12570" y="21287"/>
                    <a:pt x="15516" y="20074"/>
                    <a:pt x="17741" y="17871"/>
                  </a:cubicBezTo>
                  <a:cubicBezTo>
                    <a:pt x="19960" y="15674"/>
                    <a:pt x="21232" y="12678"/>
                    <a:pt x="21262" y="9556"/>
                  </a:cubicBezTo>
                  <a:cubicBezTo>
                    <a:pt x="21292" y="6345"/>
                    <a:pt x="20056" y="3325"/>
                    <a:pt x="17795" y="1056"/>
                  </a:cubicBezTo>
                  <a:cubicBezTo>
                    <a:pt x="17789" y="1050"/>
                    <a:pt x="17783" y="1044"/>
                    <a:pt x="17777" y="1038"/>
                  </a:cubicBezTo>
                  <a:cubicBezTo>
                    <a:pt x="16703" y="-31"/>
                    <a:pt x="15072" y="-301"/>
                    <a:pt x="13710" y="353"/>
                  </a:cubicBezTo>
                  <a:cubicBezTo>
                    <a:pt x="7868" y="3151"/>
                    <a:pt x="3135" y="7894"/>
                    <a:pt x="346" y="13741"/>
                  </a:cubicBezTo>
                  <a:cubicBezTo>
                    <a:pt x="-308" y="15116"/>
                    <a:pt x="-14" y="16760"/>
                    <a:pt x="1060" y="1783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it-IT" sz="2250" noProof="0" dirty="0"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C138982-10BA-1B98-1182-40BD1CC67CAB}"/>
                </a:ext>
              </a:extLst>
            </p:cNvPr>
            <p:cNvSpPr/>
            <p:nvPr/>
          </p:nvSpPr>
          <p:spPr>
            <a:xfrm>
              <a:off x="7500336" y="7373550"/>
              <a:ext cx="1078065" cy="107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8" extrusionOk="0">
                  <a:moveTo>
                    <a:pt x="17813" y="3470"/>
                  </a:moveTo>
                  <a:cubicBezTo>
                    <a:pt x="15573" y="1231"/>
                    <a:pt x="12599" y="0"/>
                    <a:pt x="9434" y="0"/>
                  </a:cubicBezTo>
                  <a:cubicBezTo>
                    <a:pt x="6400" y="0"/>
                    <a:pt x="3493" y="1147"/>
                    <a:pt x="1289" y="3230"/>
                  </a:cubicBezTo>
                  <a:cubicBezTo>
                    <a:pt x="1217" y="3302"/>
                    <a:pt x="1145" y="3368"/>
                    <a:pt x="1073" y="3440"/>
                  </a:cubicBezTo>
                  <a:cubicBezTo>
                    <a:pt x="-21" y="4521"/>
                    <a:pt x="-309" y="6183"/>
                    <a:pt x="352" y="7570"/>
                  </a:cubicBezTo>
                  <a:cubicBezTo>
                    <a:pt x="3145" y="13405"/>
                    <a:pt x="7872" y="18136"/>
                    <a:pt x="13705" y="20934"/>
                  </a:cubicBezTo>
                  <a:cubicBezTo>
                    <a:pt x="15092" y="21600"/>
                    <a:pt x="16750" y="21306"/>
                    <a:pt x="17837" y="20219"/>
                  </a:cubicBezTo>
                  <a:cubicBezTo>
                    <a:pt x="17855" y="20201"/>
                    <a:pt x="17873" y="20183"/>
                    <a:pt x="17885" y="20165"/>
                  </a:cubicBezTo>
                  <a:cubicBezTo>
                    <a:pt x="20072" y="17944"/>
                    <a:pt x="21291" y="14966"/>
                    <a:pt x="21291" y="11857"/>
                  </a:cubicBezTo>
                  <a:cubicBezTo>
                    <a:pt x="21291" y="8687"/>
                    <a:pt x="20054" y="5709"/>
                    <a:pt x="17813" y="347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it-IT" sz="2250" noProof="0" dirty="0"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39A9634-1859-E505-6E21-F2BC016A82B9}"/>
                </a:ext>
              </a:extLst>
            </p:cNvPr>
            <p:cNvSpPr/>
            <p:nvPr/>
          </p:nvSpPr>
          <p:spPr>
            <a:xfrm>
              <a:off x="8200804" y="5311395"/>
              <a:ext cx="2437776" cy="178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59"/>
                  </a:moveTo>
                  <a:cubicBezTo>
                    <a:pt x="19" y="19763"/>
                    <a:pt x="35" y="19770"/>
                    <a:pt x="51" y="19774"/>
                  </a:cubicBezTo>
                  <a:cubicBezTo>
                    <a:pt x="84" y="19785"/>
                    <a:pt x="116" y="19792"/>
                    <a:pt x="148" y="19803"/>
                  </a:cubicBezTo>
                  <a:cubicBezTo>
                    <a:pt x="189" y="19818"/>
                    <a:pt x="229" y="19829"/>
                    <a:pt x="269" y="19844"/>
                  </a:cubicBezTo>
                  <a:cubicBezTo>
                    <a:pt x="302" y="19855"/>
                    <a:pt x="334" y="19866"/>
                    <a:pt x="367" y="19877"/>
                  </a:cubicBezTo>
                  <a:cubicBezTo>
                    <a:pt x="407" y="19891"/>
                    <a:pt x="447" y="19906"/>
                    <a:pt x="488" y="19921"/>
                  </a:cubicBezTo>
                  <a:cubicBezTo>
                    <a:pt x="520" y="19932"/>
                    <a:pt x="550" y="19943"/>
                    <a:pt x="582" y="19957"/>
                  </a:cubicBezTo>
                  <a:cubicBezTo>
                    <a:pt x="623" y="19972"/>
                    <a:pt x="663" y="19990"/>
                    <a:pt x="703" y="20005"/>
                  </a:cubicBezTo>
                  <a:cubicBezTo>
                    <a:pt x="733" y="20016"/>
                    <a:pt x="765" y="20031"/>
                    <a:pt x="795" y="20042"/>
                  </a:cubicBezTo>
                  <a:cubicBezTo>
                    <a:pt x="835" y="20060"/>
                    <a:pt x="879" y="20079"/>
                    <a:pt x="919" y="20097"/>
                  </a:cubicBezTo>
                  <a:cubicBezTo>
                    <a:pt x="949" y="20112"/>
                    <a:pt x="978" y="20123"/>
                    <a:pt x="1008" y="20137"/>
                  </a:cubicBezTo>
                  <a:cubicBezTo>
                    <a:pt x="1051" y="20156"/>
                    <a:pt x="1094" y="20178"/>
                    <a:pt x="1137" y="20200"/>
                  </a:cubicBezTo>
                  <a:cubicBezTo>
                    <a:pt x="1164" y="20215"/>
                    <a:pt x="1194" y="20226"/>
                    <a:pt x="1221" y="20240"/>
                  </a:cubicBezTo>
                  <a:cubicBezTo>
                    <a:pt x="1267" y="20262"/>
                    <a:pt x="1315" y="20288"/>
                    <a:pt x="1361" y="20314"/>
                  </a:cubicBezTo>
                  <a:cubicBezTo>
                    <a:pt x="1385" y="20325"/>
                    <a:pt x="1407" y="20340"/>
                    <a:pt x="1431" y="20351"/>
                  </a:cubicBezTo>
                  <a:cubicBezTo>
                    <a:pt x="1501" y="20387"/>
                    <a:pt x="1571" y="20428"/>
                    <a:pt x="1639" y="20468"/>
                  </a:cubicBezTo>
                  <a:cubicBezTo>
                    <a:pt x="1709" y="20509"/>
                    <a:pt x="1779" y="20553"/>
                    <a:pt x="1849" y="20593"/>
                  </a:cubicBezTo>
                  <a:cubicBezTo>
                    <a:pt x="1873" y="20608"/>
                    <a:pt x="1895" y="20623"/>
                    <a:pt x="1919" y="20637"/>
                  </a:cubicBezTo>
                  <a:cubicBezTo>
                    <a:pt x="1965" y="20667"/>
                    <a:pt x="2013" y="20696"/>
                    <a:pt x="2059" y="20725"/>
                  </a:cubicBezTo>
                  <a:cubicBezTo>
                    <a:pt x="2086" y="20744"/>
                    <a:pt x="2113" y="20762"/>
                    <a:pt x="2140" y="20781"/>
                  </a:cubicBezTo>
                  <a:cubicBezTo>
                    <a:pt x="2183" y="20810"/>
                    <a:pt x="2223" y="20836"/>
                    <a:pt x="2266" y="20865"/>
                  </a:cubicBezTo>
                  <a:cubicBezTo>
                    <a:pt x="2296" y="20883"/>
                    <a:pt x="2323" y="20906"/>
                    <a:pt x="2353" y="20928"/>
                  </a:cubicBezTo>
                  <a:cubicBezTo>
                    <a:pt x="2393" y="20957"/>
                    <a:pt x="2434" y="20986"/>
                    <a:pt x="2471" y="21016"/>
                  </a:cubicBezTo>
                  <a:cubicBezTo>
                    <a:pt x="2501" y="21038"/>
                    <a:pt x="2528" y="21060"/>
                    <a:pt x="2558" y="21082"/>
                  </a:cubicBezTo>
                  <a:cubicBezTo>
                    <a:pt x="2595" y="21111"/>
                    <a:pt x="2636" y="21141"/>
                    <a:pt x="2673" y="21174"/>
                  </a:cubicBezTo>
                  <a:cubicBezTo>
                    <a:pt x="2700" y="21196"/>
                    <a:pt x="2730" y="21218"/>
                    <a:pt x="2757" y="21240"/>
                  </a:cubicBezTo>
                  <a:cubicBezTo>
                    <a:pt x="2795" y="21273"/>
                    <a:pt x="2835" y="21302"/>
                    <a:pt x="2873" y="21335"/>
                  </a:cubicBezTo>
                  <a:cubicBezTo>
                    <a:pt x="2900" y="21358"/>
                    <a:pt x="2927" y="21380"/>
                    <a:pt x="2954" y="21405"/>
                  </a:cubicBezTo>
                  <a:cubicBezTo>
                    <a:pt x="2994" y="21438"/>
                    <a:pt x="3032" y="21475"/>
                    <a:pt x="3072" y="21508"/>
                  </a:cubicBezTo>
                  <a:cubicBezTo>
                    <a:pt x="3097" y="21530"/>
                    <a:pt x="3123" y="21552"/>
                    <a:pt x="3148" y="21574"/>
                  </a:cubicBezTo>
                  <a:cubicBezTo>
                    <a:pt x="3156" y="21582"/>
                    <a:pt x="3164" y="21589"/>
                    <a:pt x="3172" y="21596"/>
                  </a:cubicBezTo>
                  <a:cubicBezTo>
                    <a:pt x="3541" y="21229"/>
                    <a:pt x="3889" y="20825"/>
                    <a:pt x="4212" y="20384"/>
                  </a:cubicBezTo>
                  <a:cubicBezTo>
                    <a:pt x="4579" y="19884"/>
                    <a:pt x="4913" y="19340"/>
                    <a:pt x="5209" y="18763"/>
                  </a:cubicBezTo>
                  <a:cubicBezTo>
                    <a:pt x="5557" y="18083"/>
                    <a:pt x="5853" y="17352"/>
                    <a:pt x="6088" y="16591"/>
                  </a:cubicBezTo>
                  <a:cubicBezTo>
                    <a:pt x="6546" y="15118"/>
                    <a:pt x="6778" y="13552"/>
                    <a:pt x="6778" y="11943"/>
                  </a:cubicBezTo>
                  <a:cubicBezTo>
                    <a:pt x="6778" y="9734"/>
                    <a:pt x="7408" y="7658"/>
                    <a:pt x="8554" y="6096"/>
                  </a:cubicBezTo>
                  <a:cubicBezTo>
                    <a:pt x="9699" y="4535"/>
                    <a:pt x="11222" y="3675"/>
                    <a:pt x="12841" y="3675"/>
                  </a:cubicBezTo>
                  <a:cubicBezTo>
                    <a:pt x="14461" y="3675"/>
                    <a:pt x="15984" y="4535"/>
                    <a:pt x="17129" y="6096"/>
                  </a:cubicBezTo>
                  <a:cubicBezTo>
                    <a:pt x="18274" y="7658"/>
                    <a:pt x="18905" y="9734"/>
                    <a:pt x="18905" y="11943"/>
                  </a:cubicBezTo>
                  <a:cubicBezTo>
                    <a:pt x="18905" y="14151"/>
                    <a:pt x="18274" y="16228"/>
                    <a:pt x="17129" y="17789"/>
                  </a:cubicBezTo>
                  <a:cubicBezTo>
                    <a:pt x="16466" y="18693"/>
                    <a:pt x="15679" y="19358"/>
                    <a:pt x="14820" y="19763"/>
                  </a:cubicBezTo>
                  <a:cubicBezTo>
                    <a:pt x="14836" y="19766"/>
                    <a:pt x="14855" y="19774"/>
                    <a:pt x="14871" y="19777"/>
                  </a:cubicBezTo>
                  <a:cubicBezTo>
                    <a:pt x="14903" y="19788"/>
                    <a:pt x="14935" y="19796"/>
                    <a:pt x="14968" y="19807"/>
                  </a:cubicBezTo>
                  <a:cubicBezTo>
                    <a:pt x="15008" y="19821"/>
                    <a:pt x="15049" y="19832"/>
                    <a:pt x="15089" y="19847"/>
                  </a:cubicBezTo>
                  <a:cubicBezTo>
                    <a:pt x="15121" y="19858"/>
                    <a:pt x="15154" y="19869"/>
                    <a:pt x="15186" y="19880"/>
                  </a:cubicBezTo>
                  <a:cubicBezTo>
                    <a:pt x="15226" y="19895"/>
                    <a:pt x="15267" y="19910"/>
                    <a:pt x="15307" y="19924"/>
                  </a:cubicBezTo>
                  <a:cubicBezTo>
                    <a:pt x="15340" y="19935"/>
                    <a:pt x="15369" y="19946"/>
                    <a:pt x="15402" y="19961"/>
                  </a:cubicBezTo>
                  <a:cubicBezTo>
                    <a:pt x="15442" y="19976"/>
                    <a:pt x="15482" y="19994"/>
                    <a:pt x="15523" y="20009"/>
                  </a:cubicBezTo>
                  <a:cubicBezTo>
                    <a:pt x="15553" y="20020"/>
                    <a:pt x="15585" y="20035"/>
                    <a:pt x="15615" y="20046"/>
                  </a:cubicBezTo>
                  <a:cubicBezTo>
                    <a:pt x="15655" y="20064"/>
                    <a:pt x="15698" y="20082"/>
                    <a:pt x="15738" y="20101"/>
                  </a:cubicBezTo>
                  <a:cubicBezTo>
                    <a:pt x="15768" y="20115"/>
                    <a:pt x="15798" y="20126"/>
                    <a:pt x="15827" y="20141"/>
                  </a:cubicBezTo>
                  <a:cubicBezTo>
                    <a:pt x="15871" y="20160"/>
                    <a:pt x="15914" y="20182"/>
                    <a:pt x="15957" y="20204"/>
                  </a:cubicBezTo>
                  <a:cubicBezTo>
                    <a:pt x="15984" y="20218"/>
                    <a:pt x="16013" y="20229"/>
                    <a:pt x="16040" y="20244"/>
                  </a:cubicBezTo>
                  <a:cubicBezTo>
                    <a:pt x="16089" y="20266"/>
                    <a:pt x="16135" y="20292"/>
                    <a:pt x="16180" y="20318"/>
                  </a:cubicBezTo>
                  <a:cubicBezTo>
                    <a:pt x="16205" y="20329"/>
                    <a:pt x="16226" y="20340"/>
                    <a:pt x="16251" y="20354"/>
                  </a:cubicBezTo>
                  <a:cubicBezTo>
                    <a:pt x="16321" y="20391"/>
                    <a:pt x="16391" y="20431"/>
                    <a:pt x="16458" y="20472"/>
                  </a:cubicBezTo>
                  <a:cubicBezTo>
                    <a:pt x="16528" y="20512"/>
                    <a:pt x="16598" y="20556"/>
                    <a:pt x="16668" y="20597"/>
                  </a:cubicBezTo>
                  <a:cubicBezTo>
                    <a:pt x="16692" y="20612"/>
                    <a:pt x="16714" y="20626"/>
                    <a:pt x="16738" y="20641"/>
                  </a:cubicBezTo>
                  <a:cubicBezTo>
                    <a:pt x="16784" y="20670"/>
                    <a:pt x="16833" y="20700"/>
                    <a:pt x="16878" y="20729"/>
                  </a:cubicBezTo>
                  <a:cubicBezTo>
                    <a:pt x="16905" y="20747"/>
                    <a:pt x="16932" y="20766"/>
                    <a:pt x="16959" y="20784"/>
                  </a:cubicBezTo>
                  <a:cubicBezTo>
                    <a:pt x="17002" y="20814"/>
                    <a:pt x="17043" y="20839"/>
                    <a:pt x="17086" y="20869"/>
                  </a:cubicBezTo>
                  <a:cubicBezTo>
                    <a:pt x="17116" y="20887"/>
                    <a:pt x="17143" y="20909"/>
                    <a:pt x="17172" y="20931"/>
                  </a:cubicBezTo>
                  <a:cubicBezTo>
                    <a:pt x="17213" y="20961"/>
                    <a:pt x="17253" y="20990"/>
                    <a:pt x="17291" y="21019"/>
                  </a:cubicBezTo>
                  <a:cubicBezTo>
                    <a:pt x="17320" y="21041"/>
                    <a:pt x="17347" y="21064"/>
                    <a:pt x="17377" y="21086"/>
                  </a:cubicBezTo>
                  <a:cubicBezTo>
                    <a:pt x="17415" y="21115"/>
                    <a:pt x="17455" y="21144"/>
                    <a:pt x="17493" y="21177"/>
                  </a:cubicBezTo>
                  <a:cubicBezTo>
                    <a:pt x="17523" y="21199"/>
                    <a:pt x="17549" y="21222"/>
                    <a:pt x="17579" y="21244"/>
                  </a:cubicBezTo>
                  <a:cubicBezTo>
                    <a:pt x="17617" y="21277"/>
                    <a:pt x="17657" y="21306"/>
                    <a:pt x="17695" y="21339"/>
                  </a:cubicBezTo>
                  <a:cubicBezTo>
                    <a:pt x="17722" y="21361"/>
                    <a:pt x="17749" y="21383"/>
                    <a:pt x="17776" y="21409"/>
                  </a:cubicBezTo>
                  <a:cubicBezTo>
                    <a:pt x="17816" y="21442"/>
                    <a:pt x="17854" y="21479"/>
                    <a:pt x="17894" y="21512"/>
                  </a:cubicBezTo>
                  <a:cubicBezTo>
                    <a:pt x="17919" y="21534"/>
                    <a:pt x="17946" y="21556"/>
                    <a:pt x="17970" y="21578"/>
                  </a:cubicBezTo>
                  <a:cubicBezTo>
                    <a:pt x="17978" y="21585"/>
                    <a:pt x="17986" y="21593"/>
                    <a:pt x="17994" y="21600"/>
                  </a:cubicBezTo>
                  <a:cubicBezTo>
                    <a:pt x="18361" y="21233"/>
                    <a:pt x="18711" y="20828"/>
                    <a:pt x="19034" y="20387"/>
                  </a:cubicBezTo>
                  <a:cubicBezTo>
                    <a:pt x="19838" y="19292"/>
                    <a:pt x="20471" y="18013"/>
                    <a:pt x="20910" y="16591"/>
                  </a:cubicBezTo>
                  <a:cubicBezTo>
                    <a:pt x="21368" y="15118"/>
                    <a:pt x="21600" y="13552"/>
                    <a:pt x="21600" y="11943"/>
                  </a:cubicBezTo>
                  <a:cubicBezTo>
                    <a:pt x="21600" y="10333"/>
                    <a:pt x="21368" y="8768"/>
                    <a:pt x="20910" y="7294"/>
                  </a:cubicBezTo>
                  <a:cubicBezTo>
                    <a:pt x="20468" y="5872"/>
                    <a:pt x="19838" y="4593"/>
                    <a:pt x="19034" y="3498"/>
                  </a:cubicBezTo>
                  <a:cubicBezTo>
                    <a:pt x="18231" y="2403"/>
                    <a:pt x="17293" y="1540"/>
                    <a:pt x="16251" y="941"/>
                  </a:cubicBezTo>
                  <a:cubicBezTo>
                    <a:pt x="15170" y="316"/>
                    <a:pt x="14022" y="0"/>
                    <a:pt x="12841" y="0"/>
                  </a:cubicBezTo>
                  <a:cubicBezTo>
                    <a:pt x="11661" y="0"/>
                    <a:pt x="10513" y="316"/>
                    <a:pt x="9432" y="941"/>
                  </a:cubicBezTo>
                  <a:cubicBezTo>
                    <a:pt x="8389" y="1543"/>
                    <a:pt x="7452" y="2403"/>
                    <a:pt x="6648" y="3498"/>
                  </a:cubicBezTo>
                  <a:cubicBezTo>
                    <a:pt x="6282" y="3998"/>
                    <a:pt x="5948" y="4542"/>
                    <a:pt x="5651" y="5119"/>
                  </a:cubicBezTo>
                  <a:lnTo>
                    <a:pt x="5651" y="5119"/>
                  </a:lnTo>
                  <a:cubicBezTo>
                    <a:pt x="5347" y="5714"/>
                    <a:pt x="5083" y="6346"/>
                    <a:pt x="4864" y="7008"/>
                  </a:cubicBezTo>
                  <a:cubicBezTo>
                    <a:pt x="4832" y="7103"/>
                    <a:pt x="4802" y="7195"/>
                    <a:pt x="4773" y="7291"/>
                  </a:cubicBezTo>
                  <a:cubicBezTo>
                    <a:pt x="4315" y="8764"/>
                    <a:pt x="4083" y="10330"/>
                    <a:pt x="4083" y="11939"/>
                  </a:cubicBezTo>
                  <a:cubicBezTo>
                    <a:pt x="4083" y="14148"/>
                    <a:pt x="3452" y="16224"/>
                    <a:pt x="2307" y="17786"/>
                  </a:cubicBezTo>
                  <a:cubicBezTo>
                    <a:pt x="1647" y="18690"/>
                    <a:pt x="860" y="19355"/>
                    <a:pt x="0" y="1975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it-IT" sz="2250" noProof="0" dirty="0">
                <a:solidFill>
                  <a:srgbClr val="FFFFFF"/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7292DC6-A758-75F2-7812-C6680A525D1E}"/>
                </a:ext>
              </a:extLst>
            </p:cNvPr>
            <p:cNvSpPr/>
            <p:nvPr/>
          </p:nvSpPr>
          <p:spPr>
            <a:xfrm>
              <a:off x="8850774" y="6524964"/>
              <a:ext cx="1787806" cy="243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1" y="0"/>
                  </a:moveTo>
                  <a:cubicBezTo>
                    <a:pt x="1837" y="19"/>
                    <a:pt x="1830" y="35"/>
                    <a:pt x="1826" y="54"/>
                  </a:cubicBezTo>
                  <a:cubicBezTo>
                    <a:pt x="1815" y="86"/>
                    <a:pt x="1808" y="119"/>
                    <a:pt x="1797" y="151"/>
                  </a:cubicBezTo>
                  <a:cubicBezTo>
                    <a:pt x="1782" y="191"/>
                    <a:pt x="1771" y="232"/>
                    <a:pt x="1756" y="272"/>
                  </a:cubicBezTo>
                  <a:cubicBezTo>
                    <a:pt x="1745" y="305"/>
                    <a:pt x="1734" y="337"/>
                    <a:pt x="1723" y="367"/>
                  </a:cubicBezTo>
                  <a:cubicBezTo>
                    <a:pt x="1709" y="407"/>
                    <a:pt x="1694" y="448"/>
                    <a:pt x="1679" y="488"/>
                  </a:cubicBezTo>
                  <a:cubicBezTo>
                    <a:pt x="1668" y="520"/>
                    <a:pt x="1657" y="550"/>
                    <a:pt x="1643" y="582"/>
                  </a:cubicBezTo>
                  <a:cubicBezTo>
                    <a:pt x="1628" y="623"/>
                    <a:pt x="1609" y="663"/>
                    <a:pt x="1595" y="704"/>
                  </a:cubicBezTo>
                  <a:cubicBezTo>
                    <a:pt x="1584" y="733"/>
                    <a:pt x="1569" y="766"/>
                    <a:pt x="1558" y="795"/>
                  </a:cubicBezTo>
                  <a:cubicBezTo>
                    <a:pt x="1540" y="836"/>
                    <a:pt x="1521" y="879"/>
                    <a:pt x="1503" y="919"/>
                  </a:cubicBezTo>
                  <a:cubicBezTo>
                    <a:pt x="1488" y="949"/>
                    <a:pt x="1477" y="979"/>
                    <a:pt x="1462" y="1008"/>
                  </a:cubicBezTo>
                  <a:cubicBezTo>
                    <a:pt x="1444" y="1051"/>
                    <a:pt x="1422" y="1095"/>
                    <a:pt x="1400" y="1138"/>
                  </a:cubicBezTo>
                  <a:cubicBezTo>
                    <a:pt x="1385" y="1165"/>
                    <a:pt x="1374" y="1194"/>
                    <a:pt x="1360" y="1221"/>
                  </a:cubicBezTo>
                  <a:cubicBezTo>
                    <a:pt x="1338" y="1267"/>
                    <a:pt x="1312" y="1316"/>
                    <a:pt x="1286" y="1361"/>
                  </a:cubicBezTo>
                  <a:cubicBezTo>
                    <a:pt x="1275" y="1386"/>
                    <a:pt x="1260" y="1407"/>
                    <a:pt x="1249" y="1432"/>
                  </a:cubicBezTo>
                  <a:cubicBezTo>
                    <a:pt x="1213" y="1502"/>
                    <a:pt x="1172" y="1572"/>
                    <a:pt x="1132" y="1639"/>
                  </a:cubicBezTo>
                  <a:cubicBezTo>
                    <a:pt x="1091" y="1709"/>
                    <a:pt x="1047" y="1779"/>
                    <a:pt x="1007" y="1849"/>
                  </a:cubicBezTo>
                  <a:cubicBezTo>
                    <a:pt x="992" y="1874"/>
                    <a:pt x="977" y="1895"/>
                    <a:pt x="963" y="1917"/>
                  </a:cubicBezTo>
                  <a:cubicBezTo>
                    <a:pt x="933" y="1963"/>
                    <a:pt x="904" y="2011"/>
                    <a:pt x="871" y="2057"/>
                  </a:cubicBezTo>
                  <a:cubicBezTo>
                    <a:pt x="852" y="2084"/>
                    <a:pt x="834" y="2111"/>
                    <a:pt x="816" y="2138"/>
                  </a:cubicBezTo>
                  <a:cubicBezTo>
                    <a:pt x="786" y="2181"/>
                    <a:pt x="757" y="2221"/>
                    <a:pt x="731" y="2265"/>
                  </a:cubicBezTo>
                  <a:cubicBezTo>
                    <a:pt x="713" y="2294"/>
                    <a:pt x="691" y="2321"/>
                    <a:pt x="672" y="2348"/>
                  </a:cubicBezTo>
                  <a:cubicBezTo>
                    <a:pt x="643" y="2389"/>
                    <a:pt x="614" y="2429"/>
                    <a:pt x="584" y="2467"/>
                  </a:cubicBezTo>
                  <a:cubicBezTo>
                    <a:pt x="562" y="2496"/>
                    <a:pt x="540" y="2523"/>
                    <a:pt x="518" y="2553"/>
                  </a:cubicBezTo>
                  <a:cubicBezTo>
                    <a:pt x="489" y="2594"/>
                    <a:pt x="459" y="2631"/>
                    <a:pt x="426" y="2669"/>
                  </a:cubicBezTo>
                  <a:cubicBezTo>
                    <a:pt x="404" y="2699"/>
                    <a:pt x="382" y="2726"/>
                    <a:pt x="360" y="2753"/>
                  </a:cubicBezTo>
                  <a:cubicBezTo>
                    <a:pt x="327" y="2790"/>
                    <a:pt x="298" y="2831"/>
                    <a:pt x="265" y="2869"/>
                  </a:cubicBezTo>
                  <a:cubicBezTo>
                    <a:pt x="243" y="2895"/>
                    <a:pt x="220" y="2922"/>
                    <a:pt x="195" y="2949"/>
                  </a:cubicBezTo>
                  <a:cubicBezTo>
                    <a:pt x="162" y="2990"/>
                    <a:pt x="129" y="3028"/>
                    <a:pt x="92" y="3068"/>
                  </a:cubicBezTo>
                  <a:cubicBezTo>
                    <a:pt x="70" y="3095"/>
                    <a:pt x="48" y="3119"/>
                    <a:pt x="22" y="3146"/>
                  </a:cubicBezTo>
                  <a:cubicBezTo>
                    <a:pt x="15" y="3154"/>
                    <a:pt x="7" y="3162"/>
                    <a:pt x="4" y="3168"/>
                  </a:cubicBezTo>
                  <a:cubicBezTo>
                    <a:pt x="371" y="3537"/>
                    <a:pt x="775" y="3885"/>
                    <a:pt x="1216" y="4208"/>
                  </a:cubicBezTo>
                  <a:cubicBezTo>
                    <a:pt x="1716" y="4575"/>
                    <a:pt x="2260" y="4909"/>
                    <a:pt x="2841" y="5206"/>
                  </a:cubicBezTo>
                  <a:cubicBezTo>
                    <a:pt x="3436" y="5511"/>
                    <a:pt x="4068" y="5775"/>
                    <a:pt x="4729" y="5993"/>
                  </a:cubicBezTo>
                  <a:cubicBezTo>
                    <a:pt x="4825" y="6025"/>
                    <a:pt x="4917" y="6055"/>
                    <a:pt x="5012" y="6085"/>
                  </a:cubicBezTo>
                  <a:cubicBezTo>
                    <a:pt x="6486" y="6543"/>
                    <a:pt x="8051" y="6775"/>
                    <a:pt x="9661" y="6775"/>
                  </a:cubicBezTo>
                  <a:cubicBezTo>
                    <a:pt x="11869" y="6775"/>
                    <a:pt x="13946" y="7406"/>
                    <a:pt x="15507" y="8552"/>
                  </a:cubicBezTo>
                  <a:cubicBezTo>
                    <a:pt x="17069" y="9697"/>
                    <a:pt x="17929" y="11221"/>
                    <a:pt x="17929" y="12841"/>
                  </a:cubicBezTo>
                  <a:cubicBezTo>
                    <a:pt x="17929" y="14461"/>
                    <a:pt x="17069" y="15984"/>
                    <a:pt x="15507" y="17130"/>
                  </a:cubicBezTo>
                  <a:cubicBezTo>
                    <a:pt x="13946" y="18276"/>
                    <a:pt x="11869" y="18907"/>
                    <a:pt x="9661" y="18907"/>
                  </a:cubicBezTo>
                  <a:cubicBezTo>
                    <a:pt x="7452" y="18907"/>
                    <a:pt x="5376" y="18276"/>
                    <a:pt x="3814" y="17130"/>
                  </a:cubicBezTo>
                  <a:cubicBezTo>
                    <a:pt x="2910" y="16467"/>
                    <a:pt x="2245" y="15680"/>
                    <a:pt x="1841" y="14820"/>
                  </a:cubicBezTo>
                  <a:cubicBezTo>
                    <a:pt x="1837" y="14839"/>
                    <a:pt x="1830" y="14855"/>
                    <a:pt x="1826" y="14874"/>
                  </a:cubicBezTo>
                  <a:cubicBezTo>
                    <a:pt x="1815" y="14906"/>
                    <a:pt x="1808" y="14938"/>
                    <a:pt x="1797" y="14971"/>
                  </a:cubicBezTo>
                  <a:cubicBezTo>
                    <a:pt x="1782" y="15011"/>
                    <a:pt x="1771" y="15052"/>
                    <a:pt x="1757" y="15092"/>
                  </a:cubicBezTo>
                  <a:cubicBezTo>
                    <a:pt x="1745" y="15124"/>
                    <a:pt x="1734" y="15157"/>
                    <a:pt x="1723" y="15186"/>
                  </a:cubicBezTo>
                  <a:cubicBezTo>
                    <a:pt x="1709" y="15227"/>
                    <a:pt x="1694" y="15267"/>
                    <a:pt x="1679" y="15308"/>
                  </a:cubicBezTo>
                  <a:cubicBezTo>
                    <a:pt x="1668" y="15340"/>
                    <a:pt x="1657" y="15370"/>
                    <a:pt x="1643" y="15402"/>
                  </a:cubicBezTo>
                  <a:cubicBezTo>
                    <a:pt x="1628" y="15442"/>
                    <a:pt x="1609" y="15483"/>
                    <a:pt x="1595" y="15526"/>
                  </a:cubicBezTo>
                  <a:cubicBezTo>
                    <a:pt x="1584" y="15556"/>
                    <a:pt x="1569" y="15588"/>
                    <a:pt x="1558" y="15618"/>
                  </a:cubicBezTo>
                  <a:cubicBezTo>
                    <a:pt x="1540" y="15658"/>
                    <a:pt x="1521" y="15701"/>
                    <a:pt x="1503" y="15742"/>
                  </a:cubicBezTo>
                  <a:cubicBezTo>
                    <a:pt x="1488" y="15771"/>
                    <a:pt x="1477" y="15801"/>
                    <a:pt x="1463" y="15831"/>
                  </a:cubicBezTo>
                  <a:cubicBezTo>
                    <a:pt x="1444" y="15874"/>
                    <a:pt x="1422" y="15917"/>
                    <a:pt x="1400" y="15960"/>
                  </a:cubicBezTo>
                  <a:cubicBezTo>
                    <a:pt x="1385" y="15987"/>
                    <a:pt x="1374" y="16014"/>
                    <a:pt x="1360" y="16044"/>
                  </a:cubicBezTo>
                  <a:cubicBezTo>
                    <a:pt x="1338" y="16092"/>
                    <a:pt x="1312" y="16138"/>
                    <a:pt x="1286" y="16184"/>
                  </a:cubicBezTo>
                  <a:cubicBezTo>
                    <a:pt x="1275" y="16208"/>
                    <a:pt x="1264" y="16230"/>
                    <a:pt x="1249" y="16254"/>
                  </a:cubicBezTo>
                  <a:cubicBezTo>
                    <a:pt x="1213" y="16324"/>
                    <a:pt x="1172" y="16394"/>
                    <a:pt x="1132" y="16462"/>
                  </a:cubicBezTo>
                  <a:cubicBezTo>
                    <a:pt x="1091" y="16532"/>
                    <a:pt x="1047" y="16602"/>
                    <a:pt x="1007" y="16672"/>
                  </a:cubicBezTo>
                  <a:cubicBezTo>
                    <a:pt x="992" y="16693"/>
                    <a:pt x="977" y="16718"/>
                    <a:pt x="963" y="16739"/>
                  </a:cubicBezTo>
                  <a:cubicBezTo>
                    <a:pt x="933" y="16788"/>
                    <a:pt x="904" y="16834"/>
                    <a:pt x="871" y="16879"/>
                  </a:cubicBezTo>
                  <a:cubicBezTo>
                    <a:pt x="853" y="16906"/>
                    <a:pt x="834" y="16933"/>
                    <a:pt x="816" y="16960"/>
                  </a:cubicBezTo>
                  <a:cubicBezTo>
                    <a:pt x="786" y="17003"/>
                    <a:pt x="757" y="17044"/>
                    <a:pt x="728" y="17087"/>
                  </a:cubicBezTo>
                  <a:cubicBezTo>
                    <a:pt x="709" y="17114"/>
                    <a:pt x="687" y="17144"/>
                    <a:pt x="669" y="17171"/>
                  </a:cubicBezTo>
                  <a:cubicBezTo>
                    <a:pt x="639" y="17211"/>
                    <a:pt x="610" y="17251"/>
                    <a:pt x="581" y="17292"/>
                  </a:cubicBezTo>
                  <a:cubicBezTo>
                    <a:pt x="559" y="17322"/>
                    <a:pt x="536" y="17348"/>
                    <a:pt x="514" y="17378"/>
                  </a:cubicBezTo>
                  <a:cubicBezTo>
                    <a:pt x="485" y="17419"/>
                    <a:pt x="456" y="17456"/>
                    <a:pt x="423" y="17494"/>
                  </a:cubicBezTo>
                  <a:cubicBezTo>
                    <a:pt x="401" y="17521"/>
                    <a:pt x="378" y="17551"/>
                    <a:pt x="356" y="17578"/>
                  </a:cubicBezTo>
                  <a:cubicBezTo>
                    <a:pt x="323" y="17615"/>
                    <a:pt x="294" y="17656"/>
                    <a:pt x="261" y="17694"/>
                  </a:cubicBezTo>
                  <a:cubicBezTo>
                    <a:pt x="239" y="17721"/>
                    <a:pt x="217" y="17747"/>
                    <a:pt x="191" y="17774"/>
                  </a:cubicBezTo>
                  <a:cubicBezTo>
                    <a:pt x="158" y="17815"/>
                    <a:pt x="121" y="17853"/>
                    <a:pt x="88" y="17893"/>
                  </a:cubicBezTo>
                  <a:cubicBezTo>
                    <a:pt x="66" y="17917"/>
                    <a:pt x="44" y="17944"/>
                    <a:pt x="22" y="17969"/>
                  </a:cubicBezTo>
                  <a:cubicBezTo>
                    <a:pt x="15" y="17977"/>
                    <a:pt x="7" y="17985"/>
                    <a:pt x="0" y="17993"/>
                  </a:cubicBezTo>
                  <a:cubicBezTo>
                    <a:pt x="367" y="18362"/>
                    <a:pt x="772" y="18710"/>
                    <a:pt x="1213" y="19033"/>
                  </a:cubicBezTo>
                  <a:cubicBezTo>
                    <a:pt x="2308" y="19837"/>
                    <a:pt x="3587" y="20470"/>
                    <a:pt x="5009" y="20910"/>
                  </a:cubicBezTo>
                  <a:cubicBezTo>
                    <a:pt x="6482" y="21368"/>
                    <a:pt x="8048" y="21600"/>
                    <a:pt x="9657" y="21600"/>
                  </a:cubicBezTo>
                  <a:cubicBezTo>
                    <a:pt x="11267" y="21600"/>
                    <a:pt x="12832" y="21368"/>
                    <a:pt x="14306" y="20910"/>
                  </a:cubicBezTo>
                  <a:cubicBezTo>
                    <a:pt x="15728" y="20468"/>
                    <a:pt x="17007" y="19837"/>
                    <a:pt x="18102" y="19033"/>
                  </a:cubicBezTo>
                  <a:cubicBezTo>
                    <a:pt x="19197" y="18230"/>
                    <a:pt x="20060" y="17292"/>
                    <a:pt x="20659" y="16249"/>
                  </a:cubicBezTo>
                  <a:cubicBezTo>
                    <a:pt x="21284" y="15167"/>
                    <a:pt x="21600" y="14019"/>
                    <a:pt x="21600" y="12838"/>
                  </a:cubicBezTo>
                  <a:cubicBezTo>
                    <a:pt x="21600" y="11657"/>
                    <a:pt x="21284" y="10509"/>
                    <a:pt x="20659" y="9428"/>
                  </a:cubicBezTo>
                  <a:cubicBezTo>
                    <a:pt x="20057" y="8384"/>
                    <a:pt x="19197" y="7446"/>
                    <a:pt x="18102" y="6643"/>
                  </a:cubicBezTo>
                  <a:cubicBezTo>
                    <a:pt x="17602" y="6276"/>
                    <a:pt x="17058" y="5942"/>
                    <a:pt x="16481" y="5645"/>
                  </a:cubicBezTo>
                  <a:lnTo>
                    <a:pt x="16481" y="5645"/>
                  </a:lnTo>
                  <a:cubicBezTo>
                    <a:pt x="16059" y="5427"/>
                    <a:pt x="15614" y="5230"/>
                    <a:pt x="15151" y="5055"/>
                  </a:cubicBezTo>
                  <a:cubicBezTo>
                    <a:pt x="14967" y="4985"/>
                    <a:pt x="14780" y="4917"/>
                    <a:pt x="14592" y="4855"/>
                  </a:cubicBezTo>
                  <a:cubicBezTo>
                    <a:pt x="14497" y="4823"/>
                    <a:pt x="14405" y="4793"/>
                    <a:pt x="14309" y="4764"/>
                  </a:cubicBezTo>
                  <a:cubicBezTo>
                    <a:pt x="12836" y="4305"/>
                    <a:pt x="11270" y="4074"/>
                    <a:pt x="9661" y="4074"/>
                  </a:cubicBezTo>
                  <a:cubicBezTo>
                    <a:pt x="7452" y="4074"/>
                    <a:pt x="5376" y="3443"/>
                    <a:pt x="3814" y="2297"/>
                  </a:cubicBezTo>
                  <a:cubicBezTo>
                    <a:pt x="2910" y="1647"/>
                    <a:pt x="2242" y="860"/>
                    <a:pt x="1841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it-IT" sz="2250" noProof="0" dirty="0"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468B66A-5F71-E73C-BFCF-D73DAD19F633}"/>
                </a:ext>
              </a:extLst>
            </p:cNvPr>
            <p:cNvSpPr/>
            <p:nvPr/>
          </p:nvSpPr>
          <p:spPr>
            <a:xfrm>
              <a:off x="6989361" y="5311394"/>
              <a:ext cx="1787809" cy="243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55" y="21600"/>
                  </a:moveTo>
                  <a:cubicBezTo>
                    <a:pt x="19759" y="21584"/>
                    <a:pt x="19766" y="21565"/>
                    <a:pt x="19770" y="21549"/>
                  </a:cubicBezTo>
                  <a:cubicBezTo>
                    <a:pt x="19781" y="21516"/>
                    <a:pt x="19788" y="21484"/>
                    <a:pt x="19799" y="21452"/>
                  </a:cubicBezTo>
                  <a:cubicBezTo>
                    <a:pt x="19814" y="21411"/>
                    <a:pt x="19825" y="21371"/>
                    <a:pt x="19840" y="21331"/>
                  </a:cubicBezTo>
                  <a:cubicBezTo>
                    <a:pt x="19851" y="21298"/>
                    <a:pt x="19862" y="21266"/>
                    <a:pt x="19873" y="21234"/>
                  </a:cubicBezTo>
                  <a:cubicBezTo>
                    <a:pt x="19888" y="21193"/>
                    <a:pt x="19902" y="21153"/>
                    <a:pt x="19917" y="21112"/>
                  </a:cubicBezTo>
                  <a:cubicBezTo>
                    <a:pt x="19928" y="21080"/>
                    <a:pt x="19943" y="21048"/>
                    <a:pt x="19954" y="21018"/>
                  </a:cubicBezTo>
                  <a:cubicBezTo>
                    <a:pt x="19968" y="20978"/>
                    <a:pt x="19987" y="20937"/>
                    <a:pt x="20001" y="20897"/>
                  </a:cubicBezTo>
                  <a:cubicBezTo>
                    <a:pt x="20012" y="20864"/>
                    <a:pt x="20027" y="20835"/>
                    <a:pt x="20042" y="20802"/>
                  </a:cubicBezTo>
                  <a:cubicBezTo>
                    <a:pt x="20060" y="20762"/>
                    <a:pt x="20079" y="20722"/>
                    <a:pt x="20097" y="20679"/>
                  </a:cubicBezTo>
                  <a:cubicBezTo>
                    <a:pt x="20112" y="20649"/>
                    <a:pt x="20123" y="20619"/>
                    <a:pt x="20137" y="20590"/>
                  </a:cubicBezTo>
                  <a:cubicBezTo>
                    <a:pt x="20156" y="20547"/>
                    <a:pt x="20178" y="20503"/>
                    <a:pt x="20200" y="20463"/>
                  </a:cubicBezTo>
                  <a:cubicBezTo>
                    <a:pt x="20215" y="20436"/>
                    <a:pt x="20226" y="20406"/>
                    <a:pt x="20240" y="20379"/>
                  </a:cubicBezTo>
                  <a:cubicBezTo>
                    <a:pt x="20262" y="20334"/>
                    <a:pt x="20288" y="20285"/>
                    <a:pt x="20314" y="20239"/>
                  </a:cubicBezTo>
                  <a:cubicBezTo>
                    <a:pt x="20325" y="20215"/>
                    <a:pt x="20340" y="20194"/>
                    <a:pt x="20351" y="20169"/>
                  </a:cubicBezTo>
                  <a:cubicBezTo>
                    <a:pt x="20387" y="20099"/>
                    <a:pt x="20428" y="20029"/>
                    <a:pt x="20468" y="19962"/>
                  </a:cubicBezTo>
                  <a:cubicBezTo>
                    <a:pt x="20509" y="19892"/>
                    <a:pt x="20553" y="19822"/>
                    <a:pt x="20593" y="19752"/>
                  </a:cubicBezTo>
                  <a:cubicBezTo>
                    <a:pt x="20608" y="19727"/>
                    <a:pt x="20622" y="19706"/>
                    <a:pt x="20637" y="19682"/>
                  </a:cubicBezTo>
                  <a:cubicBezTo>
                    <a:pt x="20667" y="19636"/>
                    <a:pt x="20696" y="19587"/>
                    <a:pt x="20725" y="19542"/>
                  </a:cubicBezTo>
                  <a:cubicBezTo>
                    <a:pt x="20744" y="19515"/>
                    <a:pt x="20762" y="19488"/>
                    <a:pt x="20781" y="19461"/>
                  </a:cubicBezTo>
                  <a:cubicBezTo>
                    <a:pt x="20810" y="19418"/>
                    <a:pt x="20836" y="19377"/>
                    <a:pt x="20865" y="19334"/>
                  </a:cubicBezTo>
                  <a:cubicBezTo>
                    <a:pt x="20883" y="19304"/>
                    <a:pt x="20905" y="19278"/>
                    <a:pt x="20927" y="19248"/>
                  </a:cubicBezTo>
                  <a:cubicBezTo>
                    <a:pt x="20957" y="19207"/>
                    <a:pt x="20986" y="19167"/>
                    <a:pt x="21016" y="19129"/>
                  </a:cubicBezTo>
                  <a:cubicBezTo>
                    <a:pt x="21038" y="19100"/>
                    <a:pt x="21060" y="19073"/>
                    <a:pt x="21082" y="19043"/>
                  </a:cubicBezTo>
                  <a:cubicBezTo>
                    <a:pt x="21111" y="19005"/>
                    <a:pt x="21141" y="18965"/>
                    <a:pt x="21174" y="18927"/>
                  </a:cubicBezTo>
                  <a:cubicBezTo>
                    <a:pt x="21196" y="18898"/>
                    <a:pt x="21218" y="18871"/>
                    <a:pt x="21240" y="18841"/>
                  </a:cubicBezTo>
                  <a:cubicBezTo>
                    <a:pt x="21273" y="18803"/>
                    <a:pt x="21302" y="18763"/>
                    <a:pt x="21335" y="18725"/>
                  </a:cubicBezTo>
                  <a:cubicBezTo>
                    <a:pt x="21357" y="18698"/>
                    <a:pt x="21379" y="18671"/>
                    <a:pt x="21405" y="18644"/>
                  </a:cubicBezTo>
                  <a:cubicBezTo>
                    <a:pt x="21438" y="18604"/>
                    <a:pt x="21475" y="18566"/>
                    <a:pt x="21508" y="18526"/>
                  </a:cubicBezTo>
                  <a:cubicBezTo>
                    <a:pt x="21530" y="18502"/>
                    <a:pt x="21552" y="18475"/>
                    <a:pt x="21574" y="18450"/>
                  </a:cubicBezTo>
                  <a:cubicBezTo>
                    <a:pt x="21582" y="18442"/>
                    <a:pt x="21589" y="18434"/>
                    <a:pt x="21596" y="18426"/>
                  </a:cubicBezTo>
                  <a:cubicBezTo>
                    <a:pt x="21229" y="18057"/>
                    <a:pt x="20825" y="17709"/>
                    <a:pt x="20384" y="17386"/>
                  </a:cubicBezTo>
                  <a:cubicBezTo>
                    <a:pt x="19884" y="17020"/>
                    <a:pt x="19340" y="16686"/>
                    <a:pt x="18759" y="16389"/>
                  </a:cubicBezTo>
                  <a:cubicBezTo>
                    <a:pt x="18590" y="16303"/>
                    <a:pt x="18418" y="16220"/>
                    <a:pt x="18241" y="16139"/>
                  </a:cubicBezTo>
                  <a:cubicBezTo>
                    <a:pt x="17712" y="15899"/>
                    <a:pt x="17161" y="15686"/>
                    <a:pt x="16588" y="15511"/>
                  </a:cubicBezTo>
                  <a:cubicBezTo>
                    <a:pt x="15665" y="15225"/>
                    <a:pt x="14710" y="15029"/>
                    <a:pt x="13729" y="14921"/>
                  </a:cubicBezTo>
                  <a:cubicBezTo>
                    <a:pt x="13141" y="14856"/>
                    <a:pt x="12542" y="14824"/>
                    <a:pt x="11939" y="14824"/>
                  </a:cubicBezTo>
                  <a:cubicBezTo>
                    <a:pt x="9731" y="14824"/>
                    <a:pt x="7654" y="14193"/>
                    <a:pt x="6093" y="13048"/>
                  </a:cubicBezTo>
                  <a:cubicBezTo>
                    <a:pt x="4531" y="11903"/>
                    <a:pt x="3671" y="10381"/>
                    <a:pt x="3671" y="8762"/>
                  </a:cubicBezTo>
                  <a:cubicBezTo>
                    <a:pt x="3671" y="7143"/>
                    <a:pt x="4531" y="5620"/>
                    <a:pt x="6093" y="4475"/>
                  </a:cubicBezTo>
                  <a:cubicBezTo>
                    <a:pt x="7654" y="3330"/>
                    <a:pt x="9731" y="2700"/>
                    <a:pt x="11939" y="2700"/>
                  </a:cubicBezTo>
                  <a:cubicBezTo>
                    <a:pt x="14148" y="2700"/>
                    <a:pt x="16224" y="3330"/>
                    <a:pt x="17786" y="4475"/>
                  </a:cubicBezTo>
                  <a:cubicBezTo>
                    <a:pt x="18690" y="5138"/>
                    <a:pt x="19355" y="5925"/>
                    <a:pt x="19759" y="6784"/>
                  </a:cubicBezTo>
                  <a:cubicBezTo>
                    <a:pt x="19763" y="6768"/>
                    <a:pt x="19770" y="6749"/>
                    <a:pt x="19774" y="6733"/>
                  </a:cubicBezTo>
                  <a:cubicBezTo>
                    <a:pt x="19785" y="6701"/>
                    <a:pt x="19792" y="6668"/>
                    <a:pt x="19803" y="6636"/>
                  </a:cubicBezTo>
                  <a:cubicBezTo>
                    <a:pt x="19818" y="6596"/>
                    <a:pt x="19829" y="6555"/>
                    <a:pt x="19843" y="6515"/>
                  </a:cubicBezTo>
                  <a:cubicBezTo>
                    <a:pt x="19854" y="6482"/>
                    <a:pt x="19865" y="6450"/>
                    <a:pt x="19877" y="6418"/>
                  </a:cubicBezTo>
                  <a:cubicBezTo>
                    <a:pt x="19891" y="6377"/>
                    <a:pt x="19906" y="6337"/>
                    <a:pt x="19921" y="6297"/>
                  </a:cubicBezTo>
                  <a:cubicBezTo>
                    <a:pt x="19932" y="6264"/>
                    <a:pt x="19946" y="6232"/>
                    <a:pt x="19957" y="6200"/>
                  </a:cubicBezTo>
                  <a:cubicBezTo>
                    <a:pt x="19972" y="6159"/>
                    <a:pt x="19990" y="6119"/>
                    <a:pt x="20005" y="6078"/>
                  </a:cubicBezTo>
                  <a:cubicBezTo>
                    <a:pt x="20020" y="6046"/>
                    <a:pt x="20031" y="6016"/>
                    <a:pt x="20046" y="5984"/>
                  </a:cubicBezTo>
                  <a:cubicBezTo>
                    <a:pt x="20064" y="5944"/>
                    <a:pt x="20082" y="5903"/>
                    <a:pt x="20101" y="5860"/>
                  </a:cubicBezTo>
                  <a:cubicBezTo>
                    <a:pt x="20115" y="5830"/>
                    <a:pt x="20126" y="5801"/>
                    <a:pt x="20141" y="5768"/>
                  </a:cubicBezTo>
                  <a:cubicBezTo>
                    <a:pt x="20159" y="5725"/>
                    <a:pt x="20181" y="5685"/>
                    <a:pt x="20204" y="5642"/>
                  </a:cubicBezTo>
                  <a:cubicBezTo>
                    <a:pt x="20218" y="5615"/>
                    <a:pt x="20229" y="5585"/>
                    <a:pt x="20244" y="5558"/>
                  </a:cubicBezTo>
                  <a:cubicBezTo>
                    <a:pt x="20266" y="5512"/>
                    <a:pt x="20292" y="5467"/>
                    <a:pt x="20317" y="5418"/>
                  </a:cubicBezTo>
                  <a:cubicBezTo>
                    <a:pt x="20328" y="5394"/>
                    <a:pt x="20343" y="5370"/>
                    <a:pt x="20354" y="5348"/>
                  </a:cubicBezTo>
                  <a:cubicBezTo>
                    <a:pt x="20391" y="5278"/>
                    <a:pt x="20431" y="5208"/>
                    <a:pt x="20472" y="5141"/>
                  </a:cubicBezTo>
                  <a:cubicBezTo>
                    <a:pt x="20512" y="5071"/>
                    <a:pt x="20556" y="5001"/>
                    <a:pt x="20597" y="4931"/>
                  </a:cubicBezTo>
                  <a:cubicBezTo>
                    <a:pt x="20611" y="4906"/>
                    <a:pt x="20626" y="4885"/>
                    <a:pt x="20641" y="4860"/>
                  </a:cubicBezTo>
                  <a:cubicBezTo>
                    <a:pt x="20670" y="4815"/>
                    <a:pt x="20700" y="4769"/>
                    <a:pt x="20729" y="4720"/>
                  </a:cubicBezTo>
                  <a:cubicBezTo>
                    <a:pt x="20747" y="4693"/>
                    <a:pt x="20766" y="4666"/>
                    <a:pt x="20784" y="4637"/>
                  </a:cubicBezTo>
                  <a:cubicBezTo>
                    <a:pt x="20814" y="4596"/>
                    <a:pt x="20839" y="4553"/>
                    <a:pt x="20869" y="4513"/>
                  </a:cubicBezTo>
                  <a:cubicBezTo>
                    <a:pt x="20887" y="4483"/>
                    <a:pt x="20909" y="4456"/>
                    <a:pt x="20931" y="4427"/>
                  </a:cubicBezTo>
                  <a:cubicBezTo>
                    <a:pt x="20961" y="4386"/>
                    <a:pt x="20990" y="4349"/>
                    <a:pt x="21019" y="4308"/>
                  </a:cubicBezTo>
                  <a:cubicBezTo>
                    <a:pt x="21041" y="4278"/>
                    <a:pt x="21063" y="4249"/>
                    <a:pt x="21086" y="4222"/>
                  </a:cubicBezTo>
                  <a:cubicBezTo>
                    <a:pt x="21115" y="4184"/>
                    <a:pt x="21144" y="4144"/>
                    <a:pt x="21174" y="4106"/>
                  </a:cubicBezTo>
                  <a:cubicBezTo>
                    <a:pt x="21196" y="4076"/>
                    <a:pt x="21218" y="4049"/>
                    <a:pt x="21244" y="4020"/>
                  </a:cubicBezTo>
                  <a:cubicBezTo>
                    <a:pt x="21273" y="3982"/>
                    <a:pt x="21306" y="3944"/>
                    <a:pt x="21339" y="3904"/>
                  </a:cubicBezTo>
                  <a:cubicBezTo>
                    <a:pt x="21361" y="3877"/>
                    <a:pt x="21387" y="3847"/>
                    <a:pt x="21409" y="3820"/>
                  </a:cubicBezTo>
                  <a:cubicBezTo>
                    <a:pt x="21442" y="3783"/>
                    <a:pt x="21475" y="3742"/>
                    <a:pt x="21512" y="3705"/>
                  </a:cubicBezTo>
                  <a:cubicBezTo>
                    <a:pt x="21534" y="3678"/>
                    <a:pt x="21556" y="3653"/>
                    <a:pt x="21582" y="3626"/>
                  </a:cubicBezTo>
                  <a:cubicBezTo>
                    <a:pt x="21589" y="3618"/>
                    <a:pt x="21596" y="3610"/>
                    <a:pt x="21600" y="3605"/>
                  </a:cubicBezTo>
                  <a:cubicBezTo>
                    <a:pt x="21233" y="3236"/>
                    <a:pt x="20828" y="2888"/>
                    <a:pt x="20387" y="2565"/>
                  </a:cubicBezTo>
                  <a:cubicBezTo>
                    <a:pt x="19292" y="1762"/>
                    <a:pt x="18013" y="1129"/>
                    <a:pt x="16591" y="690"/>
                  </a:cubicBezTo>
                  <a:cubicBezTo>
                    <a:pt x="15118" y="232"/>
                    <a:pt x="13552" y="0"/>
                    <a:pt x="11943" y="0"/>
                  </a:cubicBezTo>
                  <a:cubicBezTo>
                    <a:pt x="10333" y="0"/>
                    <a:pt x="8768" y="232"/>
                    <a:pt x="7294" y="690"/>
                  </a:cubicBezTo>
                  <a:cubicBezTo>
                    <a:pt x="5872" y="1132"/>
                    <a:pt x="4593" y="1762"/>
                    <a:pt x="3498" y="2565"/>
                  </a:cubicBezTo>
                  <a:cubicBezTo>
                    <a:pt x="2403" y="3368"/>
                    <a:pt x="1540" y="4305"/>
                    <a:pt x="941" y="5348"/>
                  </a:cubicBezTo>
                  <a:cubicBezTo>
                    <a:pt x="316" y="6429"/>
                    <a:pt x="0" y="7576"/>
                    <a:pt x="0" y="8756"/>
                  </a:cubicBezTo>
                  <a:cubicBezTo>
                    <a:pt x="0" y="9936"/>
                    <a:pt x="316" y="11084"/>
                    <a:pt x="941" y="12165"/>
                  </a:cubicBezTo>
                  <a:cubicBezTo>
                    <a:pt x="1543" y="13207"/>
                    <a:pt x="2403" y="14145"/>
                    <a:pt x="3498" y="14948"/>
                  </a:cubicBezTo>
                  <a:cubicBezTo>
                    <a:pt x="3998" y="15314"/>
                    <a:pt x="4542" y="15648"/>
                    <a:pt x="5119" y="15945"/>
                  </a:cubicBezTo>
                  <a:cubicBezTo>
                    <a:pt x="5799" y="16292"/>
                    <a:pt x="6530" y="16589"/>
                    <a:pt x="7291" y="16823"/>
                  </a:cubicBezTo>
                  <a:cubicBezTo>
                    <a:pt x="8672" y="17251"/>
                    <a:pt x="10135" y="17483"/>
                    <a:pt x="11638" y="17510"/>
                  </a:cubicBezTo>
                  <a:cubicBezTo>
                    <a:pt x="11737" y="17513"/>
                    <a:pt x="11840" y="17513"/>
                    <a:pt x="11939" y="17513"/>
                  </a:cubicBezTo>
                  <a:cubicBezTo>
                    <a:pt x="14148" y="17513"/>
                    <a:pt x="16224" y="18143"/>
                    <a:pt x="17786" y="19288"/>
                  </a:cubicBezTo>
                  <a:cubicBezTo>
                    <a:pt x="18682" y="19951"/>
                    <a:pt x="19351" y="20741"/>
                    <a:pt x="19755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it-IT" sz="2250" noProof="0" dirty="0"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0CE323D-358C-C71D-0526-2F081A2A3850}"/>
                </a:ext>
              </a:extLst>
            </p:cNvPr>
            <p:cNvSpPr/>
            <p:nvPr/>
          </p:nvSpPr>
          <p:spPr>
            <a:xfrm>
              <a:off x="6989360" y="7174029"/>
              <a:ext cx="2437776" cy="178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45"/>
                  </a:moveTo>
                  <a:cubicBezTo>
                    <a:pt x="21581" y="1841"/>
                    <a:pt x="21565" y="1834"/>
                    <a:pt x="21546" y="1830"/>
                  </a:cubicBezTo>
                  <a:cubicBezTo>
                    <a:pt x="21514" y="1819"/>
                    <a:pt x="21481" y="1812"/>
                    <a:pt x="21449" y="1801"/>
                  </a:cubicBezTo>
                  <a:cubicBezTo>
                    <a:pt x="21409" y="1786"/>
                    <a:pt x="21368" y="1775"/>
                    <a:pt x="21328" y="1760"/>
                  </a:cubicBezTo>
                  <a:cubicBezTo>
                    <a:pt x="21295" y="1749"/>
                    <a:pt x="21263" y="1738"/>
                    <a:pt x="21231" y="1727"/>
                  </a:cubicBezTo>
                  <a:cubicBezTo>
                    <a:pt x="21190" y="1712"/>
                    <a:pt x="21150" y="1698"/>
                    <a:pt x="21110" y="1683"/>
                  </a:cubicBezTo>
                  <a:cubicBezTo>
                    <a:pt x="21077" y="1672"/>
                    <a:pt x="21045" y="1657"/>
                    <a:pt x="21013" y="1646"/>
                  </a:cubicBezTo>
                  <a:cubicBezTo>
                    <a:pt x="20972" y="1632"/>
                    <a:pt x="20932" y="1613"/>
                    <a:pt x="20891" y="1598"/>
                  </a:cubicBezTo>
                  <a:cubicBezTo>
                    <a:pt x="20859" y="1584"/>
                    <a:pt x="20829" y="1573"/>
                    <a:pt x="20797" y="1558"/>
                  </a:cubicBezTo>
                  <a:cubicBezTo>
                    <a:pt x="20757" y="1540"/>
                    <a:pt x="20716" y="1521"/>
                    <a:pt x="20676" y="1503"/>
                  </a:cubicBezTo>
                  <a:cubicBezTo>
                    <a:pt x="20646" y="1488"/>
                    <a:pt x="20614" y="1477"/>
                    <a:pt x="20584" y="1463"/>
                  </a:cubicBezTo>
                  <a:cubicBezTo>
                    <a:pt x="20541" y="1444"/>
                    <a:pt x="20500" y="1422"/>
                    <a:pt x="20457" y="1400"/>
                  </a:cubicBezTo>
                  <a:cubicBezTo>
                    <a:pt x="20430" y="1385"/>
                    <a:pt x="20401" y="1374"/>
                    <a:pt x="20374" y="1360"/>
                  </a:cubicBezTo>
                  <a:cubicBezTo>
                    <a:pt x="20328" y="1338"/>
                    <a:pt x="20279" y="1312"/>
                    <a:pt x="20234" y="1286"/>
                  </a:cubicBezTo>
                  <a:cubicBezTo>
                    <a:pt x="20209" y="1275"/>
                    <a:pt x="20188" y="1260"/>
                    <a:pt x="20164" y="1249"/>
                  </a:cubicBezTo>
                  <a:cubicBezTo>
                    <a:pt x="20094" y="1213"/>
                    <a:pt x="20023" y="1172"/>
                    <a:pt x="19956" y="1132"/>
                  </a:cubicBezTo>
                  <a:cubicBezTo>
                    <a:pt x="19886" y="1091"/>
                    <a:pt x="19816" y="1047"/>
                    <a:pt x="19746" y="1007"/>
                  </a:cubicBezTo>
                  <a:cubicBezTo>
                    <a:pt x="19722" y="992"/>
                    <a:pt x="19700" y="977"/>
                    <a:pt x="19676" y="963"/>
                  </a:cubicBezTo>
                  <a:cubicBezTo>
                    <a:pt x="19630" y="933"/>
                    <a:pt x="19584" y="904"/>
                    <a:pt x="19538" y="875"/>
                  </a:cubicBezTo>
                  <a:cubicBezTo>
                    <a:pt x="19511" y="856"/>
                    <a:pt x="19485" y="838"/>
                    <a:pt x="19455" y="819"/>
                  </a:cubicBezTo>
                  <a:cubicBezTo>
                    <a:pt x="19414" y="790"/>
                    <a:pt x="19371" y="764"/>
                    <a:pt x="19331" y="735"/>
                  </a:cubicBezTo>
                  <a:cubicBezTo>
                    <a:pt x="19301" y="717"/>
                    <a:pt x="19274" y="694"/>
                    <a:pt x="19245" y="672"/>
                  </a:cubicBezTo>
                  <a:cubicBezTo>
                    <a:pt x="19204" y="643"/>
                    <a:pt x="19167" y="614"/>
                    <a:pt x="19126" y="584"/>
                  </a:cubicBezTo>
                  <a:cubicBezTo>
                    <a:pt x="19096" y="562"/>
                    <a:pt x="19070" y="540"/>
                    <a:pt x="19040" y="518"/>
                  </a:cubicBezTo>
                  <a:cubicBezTo>
                    <a:pt x="19002" y="489"/>
                    <a:pt x="18962" y="459"/>
                    <a:pt x="18924" y="426"/>
                  </a:cubicBezTo>
                  <a:cubicBezTo>
                    <a:pt x="18894" y="404"/>
                    <a:pt x="18867" y="382"/>
                    <a:pt x="18840" y="360"/>
                  </a:cubicBezTo>
                  <a:cubicBezTo>
                    <a:pt x="18803" y="327"/>
                    <a:pt x="18762" y="298"/>
                    <a:pt x="18725" y="265"/>
                  </a:cubicBezTo>
                  <a:cubicBezTo>
                    <a:pt x="18698" y="242"/>
                    <a:pt x="18671" y="220"/>
                    <a:pt x="18644" y="195"/>
                  </a:cubicBezTo>
                  <a:cubicBezTo>
                    <a:pt x="18603" y="162"/>
                    <a:pt x="18566" y="125"/>
                    <a:pt x="18525" y="92"/>
                  </a:cubicBezTo>
                  <a:cubicBezTo>
                    <a:pt x="18501" y="70"/>
                    <a:pt x="18474" y="48"/>
                    <a:pt x="18450" y="26"/>
                  </a:cubicBezTo>
                  <a:cubicBezTo>
                    <a:pt x="18442" y="18"/>
                    <a:pt x="18434" y="11"/>
                    <a:pt x="18425" y="4"/>
                  </a:cubicBezTo>
                  <a:cubicBezTo>
                    <a:pt x="18056" y="371"/>
                    <a:pt x="17709" y="775"/>
                    <a:pt x="17385" y="1216"/>
                  </a:cubicBezTo>
                  <a:cubicBezTo>
                    <a:pt x="17019" y="1716"/>
                    <a:pt x="16684" y="2260"/>
                    <a:pt x="16388" y="2837"/>
                  </a:cubicBezTo>
                  <a:cubicBezTo>
                    <a:pt x="16127" y="3348"/>
                    <a:pt x="15895" y="3884"/>
                    <a:pt x="15698" y="4443"/>
                  </a:cubicBezTo>
                  <a:cubicBezTo>
                    <a:pt x="15631" y="4630"/>
                    <a:pt x="15569" y="4818"/>
                    <a:pt x="15509" y="5009"/>
                  </a:cubicBezTo>
                  <a:cubicBezTo>
                    <a:pt x="15051" y="6482"/>
                    <a:pt x="14820" y="8048"/>
                    <a:pt x="14820" y="9657"/>
                  </a:cubicBezTo>
                  <a:cubicBezTo>
                    <a:pt x="14820" y="11866"/>
                    <a:pt x="14189" y="13942"/>
                    <a:pt x="13044" y="15504"/>
                  </a:cubicBezTo>
                  <a:cubicBezTo>
                    <a:pt x="11898" y="17065"/>
                    <a:pt x="10376" y="17925"/>
                    <a:pt x="8756" y="17925"/>
                  </a:cubicBezTo>
                  <a:cubicBezTo>
                    <a:pt x="7136" y="17925"/>
                    <a:pt x="5614" y="17065"/>
                    <a:pt x="4468" y="15504"/>
                  </a:cubicBezTo>
                  <a:cubicBezTo>
                    <a:pt x="3323" y="13942"/>
                    <a:pt x="2692" y="11866"/>
                    <a:pt x="2692" y="9657"/>
                  </a:cubicBezTo>
                  <a:cubicBezTo>
                    <a:pt x="2692" y="7449"/>
                    <a:pt x="3323" y="5372"/>
                    <a:pt x="4468" y="3811"/>
                  </a:cubicBezTo>
                  <a:cubicBezTo>
                    <a:pt x="5131" y="2907"/>
                    <a:pt x="5918" y="2242"/>
                    <a:pt x="6778" y="1837"/>
                  </a:cubicBezTo>
                  <a:cubicBezTo>
                    <a:pt x="6762" y="1834"/>
                    <a:pt x="6743" y="1826"/>
                    <a:pt x="6727" y="1823"/>
                  </a:cubicBezTo>
                  <a:cubicBezTo>
                    <a:pt x="6694" y="1812"/>
                    <a:pt x="6662" y="1804"/>
                    <a:pt x="6630" y="1793"/>
                  </a:cubicBezTo>
                  <a:cubicBezTo>
                    <a:pt x="6589" y="1779"/>
                    <a:pt x="6549" y="1768"/>
                    <a:pt x="6508" y="1753"/>
                  </a:cubicBezTo>
                  <a:cubicBezTo>
                    <a:pt x="6476" y="1742"/>
                    <a:pt x="6444" y="1731"/>
                    <a:pt x="6411" y="1720"/>
                  </a:cubicBezTo>
                  <a:cubicBezTo>
                    <a:pt x="6371" y="1705"/>
                    <a:pt x="6330" y="1690"/>
                    <a:pt x="6290" y="1676"/>
                  </a:cubicBezTo>
                  <a:cubicBezTo>
                    <a:pt x="6258" y="1665"/>
                    <a:pt x="6228" y="1654"/>
                    <a:pt x="6196" y="1639"/>
                  </a:cubicBezTo>
                  <a:cubicBezTo>
                    <a:pt x="6155" y="1624"/>
                    <a:pt x="6115" y="1606"/>
                    <a:pt x="6074" y="1591"/>
                  </a:cubicBezTo>
                  <a:cubicBezTo>
                    <a:pt x="6045" y="1580"/>
                    <a:pt x="6012" y="1565"/>
                    <a:pt x="5983" y="1554"/>
                  </a:cubicBezTo>
                  <a:cubicBezTo>
                    <a:pt x="5942" y="1536"/>
                    <a:pt x="5899" y="1518"/>
                    <a:pt x="5859" y="1499"/>
                  </a:cubicBezTo>
                  <a:cubicBezTo>
                    <a:pt x="5829" y="1485"/>
                    <a:pt x="5800" y="1474"/>
                    <a:pt x="5770" y="1459"/>
                  </a:cubicBezTo>
                  <a:cubicBezTo>
                    <a:pt x="5727" y="1440"/>
                    <a:pt x="5684" y="1418"/>
                    <a:pt x="5641" y="1396"/>
                  </a:cubicBezTo>
                  <a:cubicBezTo>
                    <a:pt x="5614" y="1382"/>
                    <a:pt x="5584" y="1371"/>
                    <a:pt x="5557" y="1356"/>
                  </a:cubicBezTo>
                  <a:cubicBezTo>
                    <a:pt x="5511" y="1334"/>
                    <a:pt x="5463" y="1308"/>
                    <a:pt x="5417" y="1282"/>
                  </a:cubicBezTo>
                  <a:cubicBezTo>
                    <a:pt x="5393" y="1271"/>
                    <a:pt x="5371" y="1257"/>
                    <a:pt x="5347" y="1246"/>
                  </a:cubicBezTo>
                  <a:cubicBezTo>
                    <a:pt x="5277" y="1209"/>
                    <a:pt x="5207" y="1169"/>
                    <a:pt x="5139" y="1128"/>
                  </a:cubicBezTo>
                  <a:cubicBezTo>
                    <a:pt x="5069" y="1088"/>
                    <a:pt x="4999" y="1044"/>
                    <a:pt x="4929" y="1003"/>
                  </a:cubicBezTo>
                  <a:cubicBezTo>
                    <a:pt x="4905" y="988"/>
                    <a:pt x="4883" y="974"/>
                    <a:pt x="4859" y="959"/>
                  </a:cubicBezTo>
                  <a:cubicBezTo>
                    <a:pt x="4813" y="930"/>
                    <a:pt x="4765" y="900"/>
                    <a:pt x="4719" y="871"/>
                  </a:cubicBezTo>
                  <a:cubicBezTo>
                    <a:pt x="4692" y="853"/>
                    <a:pt x="4665" y="834"/>
                    <a:pt x="4638" y="816"/>
                  </a:cubicBezTo>
                  <a:cubicBezTo>
                    <a:pt x="4595" y="786"/>
                    <a:pt x="4554" y="761"/>
                    <a:pt x="4511" y="731"/>
                  </a:cubicBezTo>
                  <a:cubicBezTo>
                    <a:pt x="4482" y="713"/>
                    <a:pt x="4455" y="691"/>
                    <a:pt x="4425" y="669"/>
                  </a:cubicBezTo>
                  <a:cubicBezTo>
                    <a:pt x="4385" y="639"/>
                    <a:pt x="4344" y="610"/>
                    <a:pt x="4307" y="581"/>
                  </a:cubicBezTo>
                  <a:cubicBezTo>
                    <a:pt x="4277" y="559"/>
                    <a:pt x="4250" y="536"/>
                    <a:pt x="4220" y="514"/>
                  </a:cubicBezTo>
                  <a:cubicBezTo>
                    <a:pt x="4183" y="485"/>
                    <a:pt x="4142" y="456"/>
                    <a:pt x="4104" y="423"/>
                  </a:cubicBezTo>
                  <a:cubicBezTo>
                    <a:pt x="4075" y="401"/>
                    <a:pt x="4048" y="378"/>
                    <a:pt x="4021" y="356"/>
                  </a:cubicBezTo>
                  <a:cubicBezTo>
                    <a:pt x="3983" y="323"/>
                    <a:pt x="3943" y="294"/>
                    <a:pt x="3905" y="261"/>
                  </a:cubicBezTo>
                  <a:cubicBezTo>
                    <a:pt x="3878" y="239"/>
                    <a:pt x="3851" y="217"/>
                    <a:pt x="3824" y="191"/>
                  </a:cubicBezTo>
                  <a:cubicBezTo>
                    <a:pt x="3784" y="158"/>
                    <a:pt x="3746" y="121"/>
                    <a:pt x="3706" y="88"/>
                  </a:cubicBezTo>
                  <a:cubicBezTo>
                    <a:pt x="3681" y="66"/>
                    <a:pt x="3654" y="44"/>
                    <a:pt x="3630" y="22"/>
                  </a:cubicBezTo>
                  <a:cubicBezTo>
                    <a:pt x="3622" y="15"/>
                    <a:pt x="3614" y="7"/>
                    <a:pt x="3606" y="0"/>
                  </a:cubicBezTo>
                  <a:cubicBezTo>
                    <a:pt x="3237" y="367"/>
                    <a:pt x="2889" y="772"/>
                    <a:pt x="2566" y="1213"/>
                  </a:cubicBezTo>
                  <a:cubicBezTo>
                    <a:pt x="1763" y="2308"/>
                    <a:pt x="1129" y="3587"/>
                    <a:pt x="690" y="5009"/>
                  </a:cubicBezTo>
                  <a:cubicBezTo>
                    <a:pt x="232" y="6482"/>
                    <a:pt x="0" y="8048"/>
                    <a:pt x="0" y="9657"/>
                  </a:cubicBezTo>
                  <a:cubicBezTo>
                    <a:pt x="0" y="11267"/>
                    <a:pt x="232" y="12832"/>
                    <a:pt x="690" y="14306"/>
                  </a:cubicBezTo>
                  <a:cubicBezTo>
                    <a:pt x="1132" y="15728"/>
                    <a:pt x="1762" y="17007"/>
                    <a:pt x="2566" y="18102"/>
                  </a:cubicBezTo>
                  <a:cubicBezTo>
                    <a:pt x="3369" y="19197"/>
                    <a:pt x="4307" y="20060"/>
                    <a:pt x="5349" y="20659"/>
                  </a:cubicBezTo>
                  <a:cubicBezTo>
                    <a:pt x="6430" y="21284"/>
                    <a:pt x="7578" y="21600"/>
                    <a:pt x="8759" y="21600"/>
                  </a:cubicBezTo>
                  <a:cubicBezTo>
                    <a:pt x="9939" y="21600"/>
                    <a:pt x="11087" y="21284"/>
                    <a:pt x="12168" y="20659"/>
                  </a:cubicBezTo>
                  <a:cubicBezTo>
                    <a:pt x="13211" y="20057"/>
                    <a:pt x="14149" y="19197"/>
                    <a:pt x="14952" y="18102"/>
                  </a:cubicBezTo>
                  <a:cubicBezTo>
                    <a:pt x="15318" y="17602"/>
                    <a:pt x="15652" y="17058"/>
                    <a:pt x="15949" y="16481"/>
                  </a:cubicBezTo>
                  <a:cubicBezTo>
                    <a:pt x="16296" y="15801"/>
                    <a:pt x="16593" y="15070"/>
                    <a:pt x="16827" y="14309"/>
                  </a:cubicBezTo>
                  <a:cubicBezTo>
                    <a:pt x="17285" y="12836"/>
                    <a:pt x="17517" y="11270"/>
                    <a:pt x="17517" y="9661"/>
                  </a:cubicBezTo>
                  <a:cubicBezTo>
                    <a:pt x="17517" y="7452"/>
                    <a:pt x="18148" y="5376"/>
                    <a:pt x="19293" y="3814"/>
                  </a:cubicBezTo>
                  <a:cubicBezTo>
                    <a:pt x="19951" y="2914"/>
                    <a:pt x="20740" y="2249"/>
                    <a:pt x="21600" y="184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it-IT" sz="2250" noProof="0" dirty="0"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D989B-C84C-DA12-3574-C93051F8B313}"/>
              </a:ext>
            </a:extLst>
          </p:cNvPr>
          <p:cNvGrpSpPr/>
          <p:nvPr/>
        </p:nvGrpSpPr>
        <p:grpSpPr>
          <a:xfrm>
            <a:off x="11578770" y="6924252"/>
            <a:ext cx="4607220" cy="1475445"/>
            <a:chOff x="8921977" y="3673277"/>
            <a:chExt cx="2926080" cy="196726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750A21-AA09-A72C-D9F4-19D36227078A}"/>
                </a:ext>
              </a:extLst>
            </p:cNvPr>
            <p:cNvSpPr txBox="1"/>
            <p:nvPr/>
          </p:nvSpPr>
          <p:spPr>
            <a:xfrm>
              <a:off x="8921977" y="3673277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it-IT" sz="3600" b="1" noProof="0" dirty="0">
                  <a:solidFill>
                    <a:schemeClr val="accent5"/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UNIVERSITA’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9B660A-8538-869E-E070-F02DAB2EEA5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it-IT" sz="160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POLITECNICO DI MILANO, ALMA MATER STUDIORUM, UNIVERSITA’ DI VENEZIA CA’ FOSCARI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BFFFD2-C69D-FC30-4308-F508017A54C3}"/>
              </a:ext>
            </a:extLst>
          </p:cNvPr>
          <p:cNvGrpSpPr/>
          <p:nvPr/>
        </p:nvGrpSpPr>
        <p:grpSpPr>
          <a:xfrm>
            <a:off x="980605" y="6372067"/>
            <a:ext cx="3797603" cy="2029444"/>
            <a:chOff x="332936" y="3513564"/>
            <a:chExt cx="2926080" cy="27059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A59D4F4-B4A3-0399-03BF-369E7ED9E2AA}"/>
                </a:ext>
              </a:extLst>
            </p:cNvPr>
            <p:cNvSpPr txBox="1"/>
            <p:nvPr/>
          </p:nvSpPr>
          <p:spPr>
            <a:xfrm>
              <a:off x="332936" y="3513564"/>
              <a:ext cx="2926080" cy="160044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it-IT" sz="3600" b="1" noProof="0" dirty="0">
                  <a:solidFill>
                    <a:schemeClr val="accent3">
                      <a:lumMod val="7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ENTI NAZIONALI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889130-CE09-A831-8A30-CBC7042226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07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it-IT" sz="160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ISTAT, AGID, DIPARTIMENTO DELLA PROTEZIONE CIVILE, EUTALIA, FORMEZ PA.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E71A66C-5CFA-1450-68BF-C5CC8010E5DE}"/>
              </a:ext>
            </a:extLst>
          </p:cNvPr>
          <p:cNvGrpSpPr/>
          <p:nvPr/>
        </p:nvGrpSpPr>
        <p:grpSpPr>
          <a:xfrm>
            <a:off x="11578770" y="3162067"/>
            <a:ext cx="5239859" cy="2583441"/>
            <a:chOff x="8921977" y="-410712"/>
            <a:chExt cx="2926080" cy="344458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670793-A615-4982-07DE-BC266DDFA3D0}"/>
                </a:ext>
              </a:extLst>
            </p:cNvPr>
            <p:cNvSpPr txBox="1"/>
            <p:nvPr/>
          </p:nvSpPr>
          <p:spPr>
            <a:xfrm>
              <a:off x="8921977" y="-410712"/>
              <a:ext cx="2926080" cy="23391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it-IT" sz="3600" b="1" noProof="0" dirty="0">
                  <a:solidFill>
                    <a:schemeClr val="accent6">
                      <a:lumMod val="7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ASSOCIAZIONI ED ENTI TERRITORIALI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B83331-D4A2-688D-4C47-AB67CDC151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it-IT" sz="160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COMPA FVG, ANCI FRIULI VENEZIA GIULIA, HUB DELLA CONOSCENZA, UNCEM CAMPANIA, UNCEM PIEMONTE.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F2EC1A-6B94-C296-14DF-EBDF6AFB28D1}"/>
              </a:ext>
            </a:extLst>
          </p:cNvPr>
          <p:cNvGrpSpPr/>
          <p:nvPr/>
        </p:nvGrpSpPr>
        <p:grpSpPr>
          <a:xfrm>
            <a:off x="1062191" y="3841181"/>
            <a:ext cx="3564023" cy="1967888"/>
            <a:chOff x="332936" y="2227657"/>
            <a:chExt cx="2926080" cy="262385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35F5EA-4F29-7B82-1FA2-CB13EC6019A4}"/>
                </a:ext>
              </a:extLst>
            </p:cNvPr>
            <p:cNvSpPr txBox="1"/>
            <p:nvPr/>
          </p:nvSpPr>
          <p:spPr>
            <a:xfrm>
              <a:off x="332936" y="2227657"/>
              <a:ext cx="1630359" cy="861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it-IT" sz="3600" b="1" noProof="0" dirty="0">
                  <a:solidFill>
                    <a:schemeClr val="accent2">
                      <a:lumMod val="7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REGIONI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E2A1A0-72F1-64F4-6242-877A91680C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7645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it-IT" sz="1600" noProof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ABRUZZO, EMILIA ROMAGNA, FRIULI VENEZIA GIULIA, LOMBARDIA, MARCHE MOLISE PIEMONTE, PUGLIA, SICILIA, TOSCANA, VENETO </a:t>
              </a:r>
            </a:p>
          </p:txBody>
        </p: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1A6F163-21D0-3A9A-08FC-CD98A2B2A347}"/>
              </a:ext>
            </a:extLst>
          </p:cNvPr>
          <p:cNvSpPr txBox="1"/>
          <p:nvPr/>
        </p:nvSpPr>
        <p:spPr>
          <a:xfrm>
            <a:off x="636869" y="1549787"/>
            <a:ext cx="1676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Nel corso degli anni il Laboratorio Permanente e la Community di Innovazione in partnership con le altre linee di azione del progetto ITALIAE ha sviluppato un network di adesioni e collaborazioni diversificato e diffuso a livello nazionale e territoriale</a:t>
            </a:r>
            <a:r>
              <a:rPr lang="it-IT" sz="2400" noProof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it-IT" sz="24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Freeform 3">
            <a:extLst>
              <a:ext uri="{FF2B5EF4-FFF2-40B4-BE49-F238E27FC236}">
                <a16:creationId xmlns:a16="http://schemas.microsoft.com/office/drawing/2014/main" id="{3E80266B-52C7-5C98-A5E4-F231F2F944F4}"/>
              </a:ext>
            </a:extLst>
          </p:cNvPr>
          <p:cNvSpPr/>
          <p:nvPr/>
        </p:nvSpPr>
        <p:spPr>
          <a:xfrm>
            <a:off x="15620999" y="375597"/>
            <a:ext cx="2435119" cy="812645"/>
          </a:xfrm>
          <a:custGeom>
            <a:avLst/>
            <a:gdLst/>
            <a:ahLst/>
            <a:cxnLst/>
            <a:rect l="l" t="t" r="r" b="b"/>
            <a:pathLst>
              <a:path w="5369072" h="1852330">
                <a:moveTo>
                  <a:pt x="0" y="0"/>
                </a:moveTo>
                <a:lnTo>
                  <a:pt x="5369071" y="0"/>
                </a:lnTo>
                <a:lnTo>
                  <a:pt x="5369071" y="1852330"/>
                </a:lnTo>
                <a:lnTo>
                  <a:pt x="0" y="185233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DCEC521-19D8-2012-5407-3E5BFF19E0DE}"/>
              </a:ext>
            </a:extLst>
          </p:cNvPr>
          <p:cNvSpPr txBox="1">
            <a:spLocks/>
          </p:cNvSpPr>
          <p:nvPr/>
        </p:nvSpPr>
        <p:spPr>
          <a:xfrm>
            <a:off x="546155" y="481874"/>
            <a:ext cx="13944600" cy="523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A51A1"/>
                </a:solidFill>
                <a:latin typeface="Titillium Web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0A51A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L’ECO SISTEMA DELLA COMMUNITY E DEL LABORATORIO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D1C97B1-A99E-15EE-D80B-A0391F2F725D}"/>
              </a:ext>
            </a:extLst>
          </p:cNvPr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426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>
            <a:extLst>
              <a:ext uri="{FF2B5EF4-FFF2-40B4-BE49-F238E27FC236}">
                <a16:creationId xmlns:a16="http://schemas.microsoft.com/office/drawing/2014/main" id="{1950A5BA-2B7C-63C3-6055-904D94A6D830}"/>
              </a:ext>
            </a:extLst>
          </p:cNvPr>
          <p:cNvGrpSpPr/>
          <p:nvPr/>
        </p:nvGrpSpPr>
        <p:grpSpPr>
          <a:xfrm>
            <a:off x="13868400" y="1104900"/>
            <a:ext cx="3461059" cy="2101031"/>
            <a:chOff x="12686400" y="808036"/>
            <a:chExt cx="3461059" cy="2101031"/>
          </a:xfrm>
        </p:grpSpPr>
        <p:pic>
          <p:nvPicPr>
            <p:cNvPr id="6" name="Elemento grafico 5">
              <a:extLst>
                <a:ext uri="{FF2B5EF4-FFF2-40B4-BE49-F238E27FC236}">
                  <a16:creationId xmlns:a16="http://schemas.microsoft.com/office/drawing/2014/main" id="{891ADAD9-58CB-9AEA-5C69-AA77281DB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747009" y="808036"/>
              <a:ext cx="3339843" cy="1276999"/>
            </a:xfrm>
            <a:prstGeom prst="rect">
              <a:avLst/>
            </a:prstGeom>
          </p:spPr>
        </p:pic>
        <p:sp>
          <p:nvSpPr>
            <p:cNvPr id="7" name="Titolo 1">
              <a:extLst>
                <a:ext uri="{FF2B5EF4-FFF2-40B4-BE49-F238E27FC236}">
                  <a16:creationId xmlns:a16="http://schemas.microsoft.com/office/drawing/2014/main" id="{E8749B80-1891-F7AB-3A2E-0017909AA625}"/>
                </a:ext>
              </a:extLst>
            </p:cNvPr>
            <p:cNvSpPr txBox="1">
              <a:spLocks/>
            </p:cNvSpPr>
            <p:nvPr/>
          </p:nvSpPr>
          <p:spPr>
            <a:xfrm>
              <a:off x="12686400" y="2011292"/>
              <a:ext cx="3461059" cy="8977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 cap="all" spc="1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800" b="1" i="0" u="none" strike="noStrike" kern="1200" cap="all" spc="15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openitaliae.it/</a:t>
              </a:r>
            </a:p>
          </p:txBody>
        </p:sp>
      </p:grpSp>
      <p:sp>
        <p:nvSpPr>
          <p:cNvPr id="8" name="Segnaposto testo 6">
            <a:extLst>
              <a:ext uri="{FF2B5EF4-FFF2-40B4-BE49-F238E27FC236}">
                <a16:creationId xmlns:a16="http://schemas.microsoft.com/office/drawing/2014/main" id="{16ED5C00-F265-741D-6FAE-D4DB19D8B0D4}"/>
              </a:ext>
            </a:extLst>
          </p:cNvPr>
          <p:cNvSpPr txBox="1">
            <a:spLocks/>
          </p:cNvSpPr>
          <p:nvPr/>
        </p:nvSpPr>
        <p:spPr>
          <a:xfrm>
            <a:off x="304800" y="3543301"/>
            <a:ext cx="6562251" cy="5410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it-IT" sz="2400" b="1" noProof="0" dirty="0">
                <a:solidFill>
                  <a:schemeClr val="accent1">
                    <a:lumMod val="75000"/>
                  </a:schemeClr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GLI OGGETTI E CONTENUTI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DEI SITI</a:t>
            </a:r>
            <a:endParaRPr lang="it-IT" sz="2400" b="1" noProof="0" dirty="0">
              <a:solidFill>
                <a:schemeClr val="accent1">
                  <a:lumMod val="75000"/>
                </a:schemeClr>
              </a:solidFill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000" noProof="0" dirty="0">
                <a:solidFill>
                  <a:schemeClr val="accent1">
                    <a:lumMod val="75000"/>
                  </a:schemeClr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Vademecum, e guide per la costituzione e gestione di una unione di comuni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000" noProof="0" dirty="0">
                <a:solidFill>
                  <a:schemeClr val="accent1">
                    <a:lumMod val="75000"/>
                  </a:schemeClr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Dataset delle unioni esistenti e dei servizi associati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2000" i="0" u="none" strike="noStrike" kern="1200" cap="none" spc="5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Cantieri del progetto ITALIAE</a:t>
            </a:r>
            <a:br>
              <a:rPr kumimoji="0" lang="it-IT" sz="2000" i="0" u="none" strike="noStrike" kern="1200" cap="none" spc="5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</a:br>
            <a:r>
              <a:rPr kumimoji="0" lang="it-IT" sz="2000" i="0" u="none" strike="noStrike" kern="1200" cap="none" spc="5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 (Laboratorio e Community)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2000" i="0" u="none" strike="noStrike" kern="1200" cap="none" spc="5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Repository sulla normativa statale e regionale sull’associazionismo comunale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it-IT" sz="2000" noProof="0" dirty="0">
                <a:solidFill>
                  <a:schemeClr val="accent1">
                    <a:lumMod val="75000"/>
                  </a:schemeClr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Rassegna di giurisprudenza sulle unioni di comuni</a:t>
            </a:r>
          </a:p>
          <a:p>
            <a:pPr marL="514350" marR="0" lvl="0" indent="-51435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2000" i="0" u="none" strike="noStrike" kern="1200" cap="none" spc="5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Open data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78A1A779-3167-DDD7-60B9-C7EAB5C687F7}"/>
              </a:ext>
            </a:extLst>
          </p:cNvPr>
          <p:cNvGrpSpPr/>
          <p:nvPr/>
        </p:nvGrpSpPr>
        <p:grpSpPr>
          <a:xfrm>
            <a:off x="7449072" y="753324"/>
            <a:ext cx="5996247" cy="2303351"/>
            <a:chOff x="859918" y="710827"/>
            <a:chExt cx="5996247" cy="2303351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B0D4C6E4-F5E6-9493-D60D-ECDBA9BD95C0}"/>
                </a:ext>
              </a:extLst>
            </p:cNvPr>
            <p:cNvSpPr txBox="1"/>
            <p:nvPr/>
          </p:nvSpPr>
          <p:spPr>
            <a:xfrm>
              <a:off x="859918" y="2460180"/>
              <a:ext cx="599624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3000" cap="all" noProof="0" dirty="0">
                  <a:solidFill>
                    <a:schemeClr val="accent1">
                      <a:lumMod val="75000"/>
                    </a:schemeClr>
                  </a:solidFill>
                  <a:latin typeface="Open Sans Bold" panose="020B0806030504020204" charset="0"/>
                  <a:ea typeface="Open Sans Bold" panose="020B0806030504020204" charset="0"/>
                  <a:cs typeface="Open Sans Bold" panose="020B0806030504020204" charset="0"/>
                </a:rPr>
                <a:t>italiae.affariregionali.it/</a:t>
              </a:r>
            </a:p>
          </p:txBody>
        </p:sp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4D0D1DC2-CF35-462C-4EF2-5BC3612B4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9918" y="710827"/>
              <a:ext cx="5866069" cy="1496446"/>
            </a:xfrm>
            <a:prstGeom prst="rect">
              <a:avLst/>
            </a:prstGeom>
          </p:spPr>
        </p:pic>
      </p:grpSp>
      <p:pic>
        <p:nvPicPr>
          <p:cNvPr id="12" name="Immagine 11">
            <a:extLst>
              <a:ext uri="{FF2B5EF4-FFF2-40B4-BE49-F238E27FC236}">
                <a16:creationId xmlns:a16="http://schemas.microsoft.com/office/drawing/2014/main" id="{C2B2F122-3E06-BC33-4B73-2B42FB3243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3543299"/>
            <a:ext cx="11201400" cy="5472215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10F991C1-AEFD-334E-3DD4-34EE3B7FACC4}"/>
              </a:ext>
            </a:extLst>
          </p:cNvPr>
          <p:cNvSpPr/>
          <p:nvPr/>
        </p:nvSpPr>
        <p:spPr>
          <a:xfrm>
            <a:off x="7086600" y="419100"/>
            <a:ext cx="10820400" cy="2971800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36CDA94-FC54-B71E-7A1C-A699ED484D54}"/>
              </a:ext>
            </a:extLst>
          </p:cNvPr>
          <p:cNvSpPr txBox="1">
            <a:spLocks/>
          </p:cNvSpPr>
          <p:nvPr/>
        </p:nvSpPr>
        <p:spPr>
          <a:xfrm>
            <a:off x="304800" y="652474"/>
            <a:ext cx="6019800" cy="228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A51A1"/>
                </a:solidFill>
                <a:latin typeface="Titillium Web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E LABORATORIO ONLINE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0A51A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(un cantiere sempre </a:t>
            </a:r>
            <a:r>
              <a:rPr lang="it-IT" sz="32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aperto ed aggiornato)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rgbClr val="0A51A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68AC0322-1269-837C-4806-70E3D4A6B63F}"/>
              </a:ext>
            </a:extLst>
          </p:cNvPr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2357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1FD751-99FF-E172-E18D-5C88FFE08149}"/>
              </a:ext>
            </a:extLst>
          </p:cNvPr>
          <p:cNvSpPr txBox="1">
            <a:spLocks/>
          </p:cNvSpPr>
          <p:nvPr/>
        </p:nvSpPr>
        <p:spPr>
          <a:xfrm>
            <a:off x="231882" y="351806"/>
            <a:ext cx="14859000" cy="1009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it-IT" sz="4100" dirty="0">
                <a:solidFill>
                  <a:srgbClr val="0E2841">
                    <a:lumMod val="75000"/>
                    <a:lumOff val="25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Linee di attività in corso nel 2025</a:t>
            </a:r>
            <a:b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it-IT" sz="180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307CCCE1-1EB6-2B1B-A81F-D98F6C0947E6}"/>
              </a:ext>
            </a:extLst>
          </p:cNvPr>
          <p:cNvSpPr/>
          <p:nvPr/>
        </p:nvSpPr>
        <p:spPr>
          <a:xfrm>
            <a:off x="15641328" y="209242"/>
            <a:ext cx="2414790" cy="866464"/>
          </a:xfrm>
          <a:custGeom>
            <a:avLst/>
            <a:gdLst/>
            <a:ahLst/>
            <a:cxnLst/>
            <a:rect l="l" t="t" r="r" b="b"/>
            <a:pathLst>
              <a:path w="5369072" h="1852330">
                <a:moveTo>
                  <a:pt x="0" y="0"/>
                </a:moveTo>
                <a:lnTo>
                  <a:pt x="5369071" y="0"/>
                </a:lnTo>
                <a:lnTo>
                  <a:pt x="5369071" y="1852330"/>
                </a:lnTo>
                <a:lnTo>
                  <a:pt x="0" y="185233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  <p:sp>
        <p:nvSpPr>
          <p:cNvPr id="4" name="TextBox 56">
            <a:extLst>
              <a:ext uri="{FF2B5EF4-FFF2-40B4-BE49-F238E27FC236}">
                <a16:creationId xmlns:a16="http://schemas.microsoft.com/office/drawing/2014/main" id="{50A71E45-FA31-8761-475E-E113831C6155}"/>
              </a:ext>
            </a:extLst>
          </p:cNvPr>
          <p:cNvSpPr txBox="1"/>
          <p:nvPr/>
        </p:nvSpPr>
        <p:spPr>
          <a:xfrm>
            <a:off x="12078106" y="3852944"/>
            <a:ext cx="4579742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it-IT" sz="28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SURVEY ED INDAGINI NAZIONALI E REGIONALI</a:t>
            </a:r>
          </a:p>
        </p:txBody>
      </p:sp>
      <p:sp>
        <p:nvSpPr>
          <p:cNvPr id="5" name="TextBox 59">
            <a:extLst>
              <a:ext uri="{FF2B5EF4-FFF2-40B4-BE49-F238E27FC236}">
                <a16:creationId xmlns:a16="http://schemas.microsoft.com/office/drawing/2014/main" id="{AD0700D6-BE5F-F322-572F-E2C8F5AD1121}"/>
              </a:ext>
            </a:extLst>
          </p:cNvPr>
          <p:cNvSpPr txBox="1"/>
          <p:nvPr/>
        </p:nvSpPr>
        <p:spPr>
          <a:xfrm>
            <a:off x="7724251" y="7665262"/>
            <a:ext cx="3986056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SUMMER SCHOOL</a:t>
            </a:r>
          </a:p>
        </p:txBody>
      </p:sp>
      <p:sp>
        <p:nvSpPr>
          <p:cNvPr id="6" name="TextBox 62">
            <a:extLst>
              <a:ext uri="{FF2B5EF4-FFF2-40B4-BE49-F238E27FC236}">
                <a16:creationId xmlns:a16="http://schemas.microsoft.com/office/drawing/2014/main" id="{27E73214-5C06-ECA2-1F1C-D29757FDEBCB}"/>
              </a:ext>
            </a:extLst>
          </p:cNvPr>
          <p:cNvSpPr txBox="1"/>
          <p:nvPr/>
        </p:nvSpPr>
        <p:spPr>
          <a:xfrm>
            <a:off x="488034" y="5595870"/>
            <a:ext cx="5233969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VADEMECUM E LINEE GUIDA</a:t>
            </a:r>
          </a:p>
        </p:txBody>
      </p:sp>
      <p:grpSp>
        <p:nvGrpSpPr>
          <p:cNvPr id="8" name="Group 19">
            <a:extLst>
              <a:ext uri="{FF2B5EF4-FFF2-40B4-BE49-F238E27FC236}">
                <a16:creationId xmlns:a16="http://schemas.microsoft.com/office/drawing/2014/main" id="{F4E0436F-0272-D2DE-A2B4-8F66E6A7E36A}"/>
              </a:ext>
            </a:extLst>
          </p:cNvPr>
          <p:cNvGrpSpPr/>
          <p:nvPr/>
        </p:nvGrpSpPr>
        <p:grpSpPr>
          <a:xfrm>
            <a:off x="5486594" y="1562100"/>
            <a:ext cx="6390652" cy="6134034"/>
            <a:chOff x="10578140" y="3004866"/>
            <a:chExt cx="322333" cy="329910"/>
          </a:xfrm>
        </p:grpSpPr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909FE062-4898-9209-E1C7-2823767604D5}"/>
                </a:ext>
              </a:extLst>
            </p:cNvPr>
            <p:cNvSpPr/>
            <p:nvPr/>
          </p:nvSpPr>
          <p:spPr>
            <a:xfrm>
              <a:off x="10578140" y="3078617"/>
              <a:ext cx="200843" cy="189372"/>
            </a:xfrm>
            <a:custGeom>
              <a:avLst/>
              <a:gdLst>
                <a:gd name="connsiteX0" fmla="*/ 196126 w 200843"/>
                <a:gd name="connsiteY0" fmla="*/ 180607 h 189372"/>
                <a:gd name="connsiteX1" fmla="*/ 192756 w 200843"/>
                <a:gd name="connsiteY1" fmla="*/ 182629 h 189372"/>
                <a:gd name="connsiteX2" fmla="*/ 80202 w 200843"/>
                <a:gd name="connsiteY2" fmla="*/ 182629 h 189372"/>
                <a:gd name="connsiteX3" fmla="*/ 63353 w 200843"/>
                <a:gd name="connsiteY3" fmla="*/ 170492 h 189372"/>
                <a:gd name="connsiteX4" fmla="*/ 13479 w 200843"/>
                <a:gd name="connsiteY4" fmla="*/ 17417 h 189372"/>
                <a:gd name="connsiteX5" fmla="*/ 18871 w 200843"/>
                <a:gd name="connsiteY5" fmla="*/ 15394 h 189372"/>
                <a:gd name="connsiteX6" fmla="*/ 19545 w 200843"/>
                <a:gd name="connsiteY6" fmla="*/ 10674 h 189372"/>
                <a:gd name="connsiteX7" fmla="*/ 7414 w 200843"/>
                <a:gd name="connsiteY7" fmla="*/ 559 h 189372"/>
                <a:gd name="connsiteX8" fmla="*/ 2696 w 200843"/>
                <a:gd name="connsiteY8" fmla="*/ 1907 h 189372"/>
                <a:gd name="connsiteX9" fmla="*/ 0 w 200843"/>
                <a:gd name="connsiteY9" fmla="*/ 17417 h 189372"/>
                <a:gd name="connsiteX10" fmla="*/ 3370 w 200843"/>
                <a:gd name="connsiteY10" fmla="*/ 20114 h 189372"/>
                <a:gd name="connsiteX11" fmla="*/ 8088 w 200843"/>
                <a:gd name="connsiteY11" fmla="*/ 18091 h 189372"/>
                <a:gd name="connsiteX12" fmla="*/ 57961 w 200843"/>
                <a:gd name="connsiteY12" fmla="*/ 171166 h 189372"/>
                <a:gd name="connsiteX13" fmla="*/ 80202 w 200843"/>
                <a:gd name="connsiteY13" fmla="*/ 187350 h 189372"/>
                <a:gd name="connsiteX14" fmla="*/ 192756 w 200843"/>
                <a:gd name="connsiteY14" fmla="*/ 187350 h 189372"/>
                <a:gd name="connsiteX15" fmla="*/ 196126 w 200843"/>
                <a:gd name="connsiteY15" fmla="*/ 189373 h 189372"/>
                <a:gd name="connsiteX16" fmla="*/ 200844 w 200843"/>
                <a:gd name="connsiteY16" fmla="*/ 184652 h 189372"/>
                <a:gd name="connsiteX17" fmla="*/ 196126 w 200843"/>
                <a:gd name="connsiteY17" fmla="*/ 179932 h 18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43" h="189372">
                  <a:moveTo>
                    <a:pt x="196126" y="180607"/>
                  </a:moveTo>
                  <a:cubicBezTo>
                    <a:pt x="194778" y="180607"/>
                    <a:pt x="193430" y="181281"/>
                    <a:pt x="192756" y="182629"/>
                  </a:cubicBezTo>
                  <a:lnTo>
                    <a:pt x="80202" y="182629"/>
                  </a:lnTo>
                  <a:cubicBezTo>
                    <a:pt x="72115" y="182629"/>
                    <a:pt x="65375" y="177909"/>
                    <a:pt x="63353" y="170492"/>
                  </a:cubicBezTo>
                  <a:lnTo>
                    <a:pt x="13479" y="17417"/>
                  </a:lnTo>
                  <a:lnTo>
                    <a:pt x="18871" y="15394"/>
                  </a:lnTo>
                  <a:cubicBezTo>
                    <a:pt x="20893" y="14720"/>
                    <a:pt x="21567" y="12022"/>
                    <a:pt x="19545" y="10674"/>
                  </a:cubicBezTo>
                  <a:lnTo>
                    <a:pt x="7414" y="559"/>
                  </a:lnTo>
                  <a:cubicBezTo>
                    <a:pt x="6066" y="-790"/>
                    <a:pt x="3370" y="559"/>
                    <a:pt x="2696" y="1907"/>
                  </a:cubicBezTo>
                  <a:lnTo>
                    <a:pt x="0" y="17417"/>
                  </a:lnTo>
                  <a:cubicBezTo>
                    <a:pt x="0" y="19440"/>
                    <a:pt x="1348" y="20789"/>
                    <a:pt x="3370" y="20114"/>
                  </a:cubicBezTo>
                  <a:lnTo>
                    <a:pt x="8088" y="18091"/>
                  </a:lnTo>
                  <a:lnTo>
                    <a:pt x="57961" y="171166"/>
                  </a:lnTo>
                  <a:cubicBezTo>
                    <a:pt x="61331" y="180607"/>
                    <a:pt x="70093" y="187350"/>
                    <a:pt x="80202" y="187350"/>
                  </a:cubicBezTo>
                  <a:lnTo>
                    <a:pt x="192756" y="187350"/>
                  </a:lnTo>
                  <a:cubicBezTo>
                    <a:pt x="193430" y="188698"/>
                    <a:pt x="194778" y="189373"/>
                    <a:pt x="196126" y="189373"/>
                  </a:cubicBezTo>
                  <a:cubicBezTo>
                    <a:pt x="198822" y="189373"/>
                    <a:pt x="200844" y="187350"/>
                    <a:pt x="200844" y="184652"/>
                  </a:cubicBezTo>
                  <a:cubicBezTo>
                    <a:pt x="200844" y="181955"/>
                    <a:pt x="198822" y="179932"/>
                    <a:pt x="196126" y="1799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15813377-C290-F86C-66DD-AD52253075EA}"/>
                </a:ext>
              </a:extLst>
            </p:cNvPr>
            <p:cNvSpPr/>
            <p:nvPr/>
          </p:nvSpPr>
          <p:spPr>
            <a:xfrm>
              <a:off x="10617281" y="3004866"/>
              <a:ext cx="155812" cy="245091"/>
            </a:xfrm>
            <a:custGeom>
              <a:avLst/>
              <a:gdLst>
                <a:gd name="connsiteX0" fmla="*/ 43084 w 155812"/>
                <a:gd name="connsiteY0" fmla="*/ 238847 h 245091"/>
                <a:gd name="connsiteX1" fmla="*/ 40388 w 155812"/>
                <a:gd name="connsiteY1" fmla="*/ 236150 h 245091"/>
                <a:gd name="connsiteX2" fmla="*/ 5341 w 155812"/>
                <a:gd name="connsiteY2" fmla="*/ 129605 h 245091"/>
                <a:gd name="connsiteX3" fmla="*/ 12081 w 155812"/>
                <a:gd name="connsiteY3" fmla="*/ 109375 h 245091"/>
                <a:gd name="connsiteX4" fmla="*/ 141483 w 155812"/>
                <a:gd name="connsiteY4" fmla="*/ 13619 h 245091"/>
                <a:gd name="connsiteX5" fmla="*/ 144853 w 155812"/>
                <a:gd name="connsiteY5" fmla="*/ 18339 h 245091"/>
                <a:gd name="connsiteX6" fmla="*/ 149571 w 155812"/>
                <a:gd name="connsiteY6" fmla="*/ 18339 h 245091"/>
                <a:gd name="connsiteX7" fmla="*/ 155637 w 155812"/>
                <a:gd name="connsiteY7" fmla="*/ 3504 h 245091"/>
                <a:gd name="connsiteX8" fmla="*/ 152941 w 155812"/>
                <a:gd name="connsiteY8" fmla="*/ 132 h 245091"/>
                <a:gd name="connsiteX9" fmla="*/ 137440 w 155812"/>
                <a:gd name="connsiteY9" fmla="*/ 2830 h 245091"/>
                <a:gd name="connsiteX10" fmla="*/ 135418 w 155812"/>
                <a:gd name="connsiteY10" fmla="*/ 6876 h 245091"/>
                <a:gd name="connsiteX11" fmla="*/ 138787 w 155812"/>
                <a:gd name="connsiteY11" fmla="*/ 10922 h 245091"/>
                <a:gd name="connsiteX12" fmla="*/ 9385 w 155812"/>
                <a:gd name="connsiteY12" fmla="*/ 106003 h 245091"/>
                <a:gd name="connsiteX13" fmla="*/ 1297 w 155812"/>
                <a:gd name="connsiteY13" fmla="*/ 131628 h 245091"/>
                <a:gd name="connsiteX14" fmla="*/ 36344 w 155812"/>
                <a:gd name="connsiteY14" fmla="*/ 238173 h 245091"/>
                <a:gd name="connsiteX15" fmla="*/ 35670 w 155812"/>
                <a:gd name="connsiteY15" fmla="*/ 242219 h 245091"/>
                <a:gd name="connsiteX16" fmla="*/ 41061 w 155812"/>
                <a:gd name="connsiteY16" fmla="*/ 244916 h 245091"/>
                <a:gd name="connsiteX17" fmla="*/ 43757 w 155812"/>
                <a:gd name="connsiteY17" fmla="*/ 239522 h 24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812" h="245091">
                  <a:moveTo>
                    <a:pt x="43084" y="238847"/>
                  </a:moveTo>
                  <a:cubicBezTo>
                    <a:pt x="43084" y="237499"/>
                    <a:pt x="41736" y="236824"/>
                    <a:pt x="40388" y="236150"/>
                  </a:cubicBezTo>
                  <a:lnTo>
                    <a:pt x="5341" y="129605"/>
                  </a:lnTo>
                  <a:cubicBezTo>
                    <a:pt x="2645" y="122187"/>
                    <a:pt x="5341" y="114095"/>
                    <a:pt x="12081" y="109375"/>
                  </a:cubicBezTo>
                  <a:lnTo>
                    <a:pt x="141483" y="13619"/>
                  </a:lnTo>
                  <a:lnTo>
                    <a:pt x="144853" y="18339"/>
                  </a:lnTo>
                  <a:cubicBezTo>
                    <a:pt x="146201" y="19688"/>
                    <a:pt x="148897" y="19688"/>
                    <a:pt x="149571" y="18339"/>
                  </a:cubicBezTo>
                  <a:lnTo>
                    <a:pt x="155637" y="3504"/>
                  </a:lnTo>
                  <a:cubicBezTo>
                    <a:pt x="156311" y="1481"/>
                    <a:pt x="154963" y="-542"/>
                    <a:pt x="152941" y="132"/>
                  </a:cubicBezTo>
                  <a:lnTo>
                    <a:pt x="137440" y="2830"/>
                  </a:lnTo>
                  <a:cubicBezTo>
                    <a:pt x="135418" y="2830"/>
                    <a:pt x="134744" y="5527"/>
                    <a:pt x="135418" y="6876"/>
                  </a:cubicBezTo>
                  <a:lnTo>
                    <a:pt x="138787" y="10922"/>
                  </a:lnTo>
                  <a:lnTo>
                    <a:pt x="9385" y="106003"/>
                  </a:lnTo>
                  <a:cubicBezTo>
                    <a:pt x="1297" y="112072"/>
                    <a:pt x="-2073" y="122187"/>
                    <a:pt x="1297" y="131628"/>
                  </a:cubicBezTo>
                  <a:lnTo>
                    <a:pt x="36344" y="238173"/>
                  </a:lnTo>
                  <a:cubicBezTo>
                    <a:pt x="35670" y="239522"/>
                    <a:pt x="34996" y="240870"/>
                    <a:pt x="35670" y="242219"/>
                  </a:cubicBezTo>
                  <a:cubicBezTo>
                    <a:pt x="36344" y="244242"/>
                    <a:pt x="39040" y="245591"/>
                    <a:pt x="41061" y="244916"/>
                  </a:cubicBezTo>
                  <a:cubicBezTo>
                    <a:pt x="43084" y="244242"/>
                    <a:pt x="44431" y="241545"/>
                    <a:pt x="43757" y="239522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518C4BF3-E775-D1F5-90C0-38559EB690C8}"/>
                </a:ext>
              </a:extLst>
            </p:cNvPr>
            <p:cNvSpPr/>
            <p:nvPr/>
          </p:nvSpPr>
          <p:spPr>
            <a:xfrm>
              <a:off x="10632030" y="3051022"/>
              <a:ext cx="268443" cy="114468"/>
            </a:xfrm>
            <a:custGeom>
              <a:avLst/>
              <a:gdLst>
                <a:gd name="connsiteX0" fmla="*/ 7441 w 268443"/>
                <a:gd name="connsiteY0" fmla="*/ 77380 h 114468"/>
                <a:gd name="connsiteX1" fmla="*/ 9463 w 268443"/>
                <a:gd name="connsiteY1" fmla="*/ 74008 h 114468"/>
                <a:gd name="connsiteX2" fmla="*/ 101123 w 268443"/>
                <a:gd name="connsiteY2" fmla="*/ 8598 h 114468"/>
                <a:gd name="connsiteX3" fmla="*/ 122016 w 268443"/>
                <a:gd name="connsiteY3" fmla="*/ 8598 h 114468"/>
                <a:gd name="connsiteX4" fmla="*/ 251419 w 268443"/>
                <a:gd name="connsiteY4" fmla="*/ 104353 h 114468"/>
                <a:gd name="connsiteX5" fmla="*/ 248049 w 268443"/>
                <a:gd name="connsiteY5" fmla="*/ 109074 h 114468"/>
                <a:gd name="connsiteX6" fmla="*/ 250071 w 268443"/>
                <a:gd name="connsiteY6" fmla="*/ 113120 h 114468"/>
                <a:gd name="connsiteX7" fmla="*/ 265572 w 268443"/>
                <a:gd name="connsiteY7" fmla="*/ 114468 h 114468"/>
                <a:gd name="connsiteX8" fmla="*/ 268268 w 268443"/>
                <a:gd name="connsiteY8" fmla="*/ 110423 h 114468"/>
                <a:gd name="connsiteX9" fmla="*/ 261529 w 268443"/>
                <a:gd name="connsiteY9" fmla="*/ 96262 h 114468"/>
                <a:gd name="connsiteX10" fmla="*/ 256811 w 268443"/>
                <a:gd name="connsiteY10" fmla="*/ 96262 h 114468"/>
                <a:gd name="connsiteX11" fmla="*/ 254115 w 268443"/>
                <a:gd name="connsiteY11" fmla="*/ 100308 h 114468"/>
                <a:gd name="connsiteX12" fmla="*/ 124712 w 268443"/>
                <a:gd name="connsiteY12" fmla="*/ 4552 h 114468"/>
                <a:gd name="connsiteX13" fmla="*/ 97753 w 268443"/>
                <a:gd name="connsiteY13" fmla="*/ 4552 h 114468"/>
                <a:gd name="connsiteX14" fmla="*/ 6093 w 268443"/>
                <a:gd name="connsiteY14" fmla="*/ 69962 h 114468"/>
                <a:gd name="connsiteX15" fmla="*/ 2049 w 268443"/>
                <a:gd name="connsiteY15" fmla="*/ 69962 h 114468"/>
                <a:gd name="connsiteX16" fmla="*/ 701 w 268443"/>
                <a:gd name="connsiteY16" fmla="*/ 76031 h 114468"/>
                <a:gd name="connsiteX17" fmla="*/ 6767 w 268443"/>
                <a:gd name="connsiteY17" fmla="*/ 77380 h 11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8443" h="114468">
                  <a:moveTo>
                    <a:pt x="7441" y="77380"/>
                  </a:moveTo>
                  <a:cubicBezTo>
                    <a:pt x="8789" y="76706"/>
                    <a:pt x="9463" y="75357"/>
                    <a:pt x="9463" y="74008"/>
                  </a:cubicBezTo>
                  <a:lnTo>
                    <a:pt x="101123" y="8598"/>
                  </a:lnTo>
                  <a:cubicBezTo>
                    <a:pt x="107189" y="3877"/>
                    <a:pt x="115951" y="3877"/>
                    <a:pt x="122016" y="8598"/>
                  </a:cubicBezTo>
                  <a:lnTo>
                    <a:pt x="251419" y="104353"/>
                  </a:lnTo>
                  <a:lnTo>
                    <a:pt x="248049" y="109074"/>
                  </a:lnTo>
                  <a:cubicBezTo>
                    <a:pt x="246701" y="111097"/>
                    <a:pt x="248049" y="113120"/>
                    <a:pt x="250071" y="113120"/>
                  </a:cubicBezTo>
                  <a:lnTo>
                    <a:pt x="265572" y="114468"/>
                  </a:lnTo>
                  <a:cubicBezTo>
                    <a:pt x="267595" y="114468"/>
                    <a:pt x="268942" y="112446"/>
                    <a:pt x="268268" y="110423"/>
                  </a:cubicBezTo>
                  <a:lnTo>
                    <a:pt x="261529" y="96262"/>
                  </a:lnTo>
                  <a:cubicBezTo>
                    <a:pt x="260855" y="94238"/>
                    <a:pt x="258159" y="94238"/>
                    <a:pt x="256811" y="96262"/>
                  </a:cubicBezTo>
                  <a:lnTo>
                    <a:pt x="254115" y="100308"/>
                  </a:lnTo>
                  <a:lnTo>
                    <a:pt x="124712" y="4552"/>
                  </a:lnTo>
                  <a:cubicBezTo>
                    <a:pt x="116625" y="-1517"/>
                    <a:pt x="105841" y="-1517"/>
                    <a:pt x="97753" y="4552"/>
                  </a:cubicBezTo>
                  <a:lnTo>
                    <a:pt x="6093" y="69962"/>
                  </a:lnTo>
                  <a:cubicBezTo>
                    <a:pt x="4745" y="69962"/>
                    <a:pt x="3397" y="69962"/>
                    <a:pt x="2049" y="69962"/>
                  </a:cubicBezTo>
                  <a:cubicBezTo>
                    <a:pt x="27" y="71311"/>
                    <a:pt x="-647" y="74008"/>
                    <a:pt x="701" y="76031"/>
                  </a:cubicBezTo>
                  <a:cubicBezTo>
                    <a:pt x="2049" y="78054"/>
                    <a:pt x="4745" y="78729"/>
                    <a:pt x="6767" y="7738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E06B3C11-83D6-F30A-3E43-7CFFC808DE7E}"/>
                </a:ext>
              </a:extLst>
            </p:cNvPr>
            <p:cNvSpPr/>
            <p:nvPr/>
          </p:nvSpPr>
          <p:spPr>
            <a:xfrm>
              <a:off x="10738954" y="3067446"/>
              <a:ext cx="108724" cy="267330"/>
            </a:xfrm>
            <a:custGeom>
              <a:avLst/>
              <a:gdLst>
                <a:gd name="connsiteX0" fmla="*/ 2288 w 108724"/>
                <a:gd name="connsiteY0" fmla="*/ 7683 h 267330"/>
                <a:gd name="connsiteX1" fmla="*/ 6331 w 108724"/>
                <a:gd name="connsiteY1" fmla="*/ 7683 h 267330"/>
                <a:gd name="connsiteX2" fmla="*/ 96644 w 108724"/>
                <a:gd name="connsiteY2" fmla="*/ 74442 h 267330"/>
                <a:gd name="connsiteX3" fmla="*/ 103383 w 108724"/>
                <a:gd name="connsiteY3" fmla="*/ 94673 h 267330"/>
                <a:gd name="connsiteX4" fmla="*/ 52835 w 108724"/>
                <a:gd name="connsiteY4" fmla="*/ 247747 h 267330"/>
                <a:gd name="connsiteX5" fmla="*/ 47443 w 108724"/>
                <a:gd name="connsiteY5" fmla="*/ 246398 h 267330"/>
                <a:gd name="connsiteX6" fmla="*/ 44074 w 108724"/>
                <a:gd name="connsiteY6" fmla="*/ 249770 h 267330"/>
                <a:gd name="connsiteX7" fmla="*/ 47443 w 108724"/>
                <a:gd name="connsiteY7" fmla="*/ 265280 h 267330"/>
                <a:gd name="connsiteX8" fmla="*/ 52161 w 108724"/>
                <a:gd name="connsiteY8" fmla="*/ 266628 h 267330"/>
                <a:gd name="connsiteX9" fmla="*/ 63619 w 108724"/>
                <a:gd name="connsiteY9" fmla="*/ 255839 h 267330"/>
                <a:gd name="connsiteX10" fmla="*/ 62271 w 108724"/>
                <a:gd name="connsiteY10" fmla="*/ 251119 h 267330"/>
                <a:gd name="connsiteX11" fmla="*/ 57553 w 108724"/>
                <a:gd name="connsiteY11" fmla="*/ 249770 h 267330"/>
                <a:gd name="connsiteX12" fmla="*/ 107427 w 108724"/>
                <a:gd name="connsiteY12" fmla="*/ 96696 h 267330"/>
                <a:gd name="connsiteX13" fmla="*/ 99339 w 108724"/>
                <a:gd name="connsiteY13" fmla="*/ 71071 h 267330"/>
                <a:gd name="connsiteX14" fmla="*/ 9027 w 108724"/>
                <a:gd name="connsiteY14" fmla="*/ 4312 h 267330"/>
                <a:gd name="connsiteX15" fmla="*/ 7005 w 108724"/>
                <a:gd name="connsiteY15" fmla="*/ 940 h 267330"/>
                <a:gd name="connsiteX16" fmla="*/ 940 w 108724"/>
                <a:gd name="connsiteY16" fmla="*/ 1614 h 267330"/>
                <a:gd name="connsiteX17" fmla="*/ 1613 w 108724"/>
                <a:gd name="connsiteY17" fmla="*/ 7683 h 26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8724" h="267330">
                  <a:moveTo>
                    <a:pt x="2288" y="7683"/>
                  </a:moveTo>
                  <a:cubicBezTo>
                    <a:pt x="3635" y="8358"/>
                    <a:pt x="4983" y="8358"/>
                    <a:pt x="6331" y="7683"/>
                  </a:cubicBezTo>
                  <a:lnTo>
                    <a:pt x="96644" y="74442"/>
                  </a:lnTo>
                  <a:cubicBezTo>
                    <a:pt x="102709" y="79163"/>
                    <a:pt x="105405" y="87255"/>
                    <a:pt x="103383" y="94673"/>
                  </a:cubicBezTo>
                  <a:lnTo>
                    <a:pt x="52835" y="247747"/>
                  </a:lnTo>
                  <a:lnTo>
                    <a:pt x="47443" y="246398"/>
                  </a:lnTo>
                  <a:cubicBezTo>
                    <a:pt x="45422" y="246398"/>
                    <a:pt x="43400" y="247747"/>
                    <a:pt x="44074" y="249770"/>
                  </a:cubicBezTo>
                  <a:lnTo>
                    <a:pt x="47443" y="265280"/>
                  </a:lnTo>
                  <a:cubicBezTo>
                    <a:pt x="47443" y="267303"/>
                    <a:pt x="50139" y="267977"/>
                    <a:pt x="52161" y="266628"/>
                  </a:cubicBezTo>
                  <a:lnTo>
                    <a:pt x="63619" y="255839"/>
                  </a:lnTo>
                  <a:cubicBezTo>
                    <a:pt x="64967" y="254490"/>
                    <a:pt x="64293" y="251793"/>
                    <a:pt x="62271" y="251119"/>
                  </a:cubicBezTo>
                  <a:lnTo>
                    <a:pt x="57553" y="249770"/>
                  </a:lnTo>
                  <a:lnTo>
                    <a:pt x="107427" y="96696"/>
                  </a:lnTo>
                  <a:cubicBezTo>
                    <a:pt x="110797" y="87255"/>
                    <a:pt x="107427" y="76466"/>
                    <a:pt x="99339" y="71071"/>
                  </a:cubicBezTo>
                  <a:lnTo>
                    <a:pt x="9027" y="4312"/>
                  </a:lnTo>
                  <a:cubicBezTo>
                    <a:pt x="9027" y="2963"/>
                    <a:pt x="9027" y="1614"/>
                    <a:pt x="7005" y="940"/>
                  </a:cubicBezTo>
                  <a:cubicBezTo>
                    <a:pt x="4983" y="-409"/>
                    <a:pt x="2288" y="-409"/>
                    <a:pt x="940" y="1614"/>
                  </a:cubicBezTo>
                  <a:cubicBezTo>
                    <a:pt x="-409" y="3637"/>
                    <a:pt x="-409" y="6335"/>
                    <a:pt x="1613" y="7683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05435802-79E7-562C-9799-13CA67250E64}"/>
                </a:ext>
              </a:extLst>
            </p:cNvPr>
            <p:cNvSpPr/>
            <p:nvPr/>
          </p:nvSpPr>
          <p:spPr>
            <a:xfrm>
              <a:off x="10593473" y="3150412"/>
              <a:ext cx="240345" cy="138725"/>
            </a:xfrm>
            <a:custGeom>
              <a:avLst/>
              <a:gdLst>
                <a:gd name="connsiteX0" fmla="*/ 231341 w 240345"/>
                <a:gd name="connsiteY0" fmla="*/ 3615 h 138725"/>
                <a:gd name="connsiteX1" fmla="*/ 232015 w 240345"/>
                <a:gd name="connsiteY1" fmla="*/ 7661 h 138725"/>
                <a:gd name="connsiteX2" fmla="*/ 196968 w 240345"/>
                <a:gd name="connsiteY2" fmla="*/ 114206 h 138725"/>
                <a:gd name="connsiteX3" fmla="*/ 180119 w 240345"/>
                <a:gd name="connsiteY3" fmla="*/ 126344 h 138725"/>
                <a:gd name="connsiteX4" fmla="*/ 19040 w 240345"/>
                <a:gd name="connsiteY4" fmla="*/ 126344 h 138725"/>
                <a:gd name="connsiteX5" fmla="*/ 19040 w 240345"/>
                <a:gd name="connsiteY5" fmla="*/ 120275 h 138725"/>
                <a:gd name="connsiteX6" fmla="*/ 14996 w 240345"/>
                <a:gd name="connsiteY6" fmla="*/ 118252 h 138725"/>
                <a:gd name="connsiteX7" fmla="*/ 1516 w 240345"/>
                <a:gd name="connsiteY7" fmla="*/ 126344 h 138725"/>
                <a:gd name="connsiteX8" fmla="*/ 1516 w 240345"/>
                <a:gd name="connsiteY8" fmla="*/ 131064 h 138725"/>
                <a:gd name="connsiteX9" fmla="*/ 15670 w 240345"/>
                <a:gd name="connsiteY9" fmla="*/ 138482 h 138725"/>
                <a:gd name="connsiteX10" fmla="*/ 19714 w 240345"/>
                <a:gd name="connsiteY10" fmla="*/ 135785 h 138725"/>
                <a:gd name="connsiteX11" fmla="*/ 19714 w 240345"/>
                <a:gd name="connsiteY11" fmla="*/ 131064 h 138725"/>
                <a:gd name="connsiteX12" fmla="*/ 180119 w 240345"/>
                <a:gd name="connsiteY12" fmla="*/ 131064 h 138725"/>
                <a:gd name="connsiteX13" fmla="*/ 202360 w 240345"/>
                <a:gd name="connsiteY13" fmla="*/ 114880 h 138725"/>
                <a:gd name="connsiteX14" fmla="*/ 237407 w 240345"/>
                <a:gd name="connsiteY14" fmla="*/ 8335 h 138725"/>
                <a:gd name="connsiteX15" fmla="*/ 240102 w 240345"/>
                <a:gd name="connsiteY15" fmla="*/ 5638 h 138725"/>
                <a:gd name="connsiteX16" fmla="*/ 237407 w 240345"/>
                <a:gd name="connsiteY16" fmla="*/ 243 h 138725"/>
                <a:gd name="connsiteX17" fmla="*/ 232015 w 240345"/>
                <a:gd name="connsiteY17" fmla="*/ 2941 h 13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0345" h="138725">
                  <a:moveTo>
                    <a:pt x="231341" y="3615"/>
                  </a:moveTo>
                  <a:cubicBezTo>
                    <a:pt x="231341" y="4963"/>
                    <a:pt x="231341" y="6312"/>
                    <a:pt x="232015" y="7661"/>
                  </a:cubicBezTo>
                  <a:lnTo>
                    <a:pt x="196968" y="114206"/>
                  </a:lnTo>
                  <a:cubicBezTo>
                    <a:pt x="194272" y="121624"/>
                    <a:pt x="187533" y="126344"/>
                    <a:pt x="180119" y="126344"/>
                  </a:cubicBezTo>
                  <a:lnTo>
                    <a:pt x="19040" y="126344"/>
                  </a:lnTo>
                  <a:cubicBezTo>
                    <a:pt x="19040" y="126344"/>
                    <a:pt x="19040" y="120275"/>
                    <a:pt x="19040" y="120275"/>
                  </a:cubicBezTo>
                  <a:cubicBezTo>
                    <a:pt x="19040" y="118252"/>
                    <a:pt x="17018" y="116903"/>
                    <a:pt x="14996" y="118252"/>
                  </a:cubicBezTo>
                  <a:lnTo>
                    <a:pt x="1516" y="126344"/>
                  </a:lnTo>
                  <a:cubicBezTo>
                    <a:pt x="-505" y="127693"/>
                    <a:pt x="-505" y="129716"/>
                    <a:pt x="1516" y="131064"/>
                  </a:cubicBezTo>
                  <a:lnTo>
                    <a:pt x="15670" y="138482"/>
                  </a:lnTo>
                  <a:cubicBezTo>
                    <a:pt x="17691" y="139157"/>
                    <a:pt x="19714" y="138482"/>
                    <a:pt x="19714" y="135785"/>
                  </a:cubicBezTo>
                  <a:lnTo>
                    <a:pt x="19714" y="131064"/>
                  </a:lnTo>
                  <a:cubicBezTo>
                    <a:pt x="19714" y="131064"/>
                    <a:pt x="180119" y="131064"/>
                    <a:pt x="180119" y="131064"/>
                  </a:cubicBezTo>
                  <a:cubicBezTo>
                    <a:pt x="190229" y="131064"/>
                    <a:pt x="198990" y="124995"/>
                    <a:pt x="202360" y="114880"/>
                  </a:cubicBezTo>
                  <a:lnTo>
                    <a:pt x="237407" y="8335"/>
                  </a:lnTo>
                  <a:cubicBezTo>
                    <a:pt x="238755" y="8335"/>
                    <a:pt x="240102" y="6987"/>
                    <a:pt x="240102" y="5638"/>
                  </a:cubicBezTo>
                  <a:cubicBezTo>
                    <a:pt x="240777" y="3615"/>
                    <a:pt x="240102" y="918"/>
                    <a:pt x="237407" y="243"/>
                  </a:cubicBezTo>
                  <a:cubicBezTo>
                    <a:pt x="234711" y="-431"/>
                    <a:pt x="232689" y="243"/>
                    <a:pt x="232015" y="2941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4" name="TextBox 53">
            <a:extLst>
              <a:ext uri="{FF2B5EF4-FFF2-40B4-BE49-F238E27FC236}">
                <a16:creationId xmlns:a16="http://schemas.microsoft.com/office/drawing/2014/main" id="{0AFF7DE0-6C0B-1A15-A1E2-4FEE84609C90}"/>
              </a:ext>
            </a:extLst>
          </p:cNvPr>
          <p:cNvSpPr txBox="1"/>
          <p:nvPr/>
        </p:nvSpPr>
        <p:spPr>
          <a:xfrm>
            <a:off x="9635620" y="459975"/>
            <a:ext cx="502920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SUPPORTO ALLE REGIONI</a:t>
            </a:r>
          </a:p>
        </p:txBody>
      </p:sp>
      <p:sp>
        <p:nvSpPr>
          <p:cNvPr id="7" name="TextBox 65">
            <a:extLst>
              <a:ext uri="{FF2B5EF4-FFF2-40B4-BE49-F238E27FC236}">
                <a16:creationId xmlns:a16="http://schemas.microsoft.com/office/drawing/2014/main" id="{06A009A0-FBEC-519E-74FC-6F9582EFBD67}"/>
              </a:ext>
            </a:extLst>
          </p:cNvPr>
          <p:cNvSpPr txBox="1"/>
          <p:nvPr/>
        </p:nvSpPr>
        <p:spPr>
          <a:xfrm>
            <a:off x="482716" y="1932380"/>
            <a:ext cx="587837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noProof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RAFFORZAMENTO TERRITORIALE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7ECD9FF-C3D4-F138-2B77-E1B4CE51A158}"/>
              </a:ext>
            </a:extLst>
          </p:cNvPr>
          <p:cNvSpPr txBox="1"/>
          <p:nvPr/>
        </p:nvSpPr>
        <p:spPr>
          <a:xfrm>
            <a:off x="482716" y="2455600"/>
            <a:ext cx="49080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unioni di comuni</a:t>
            </a:r>
          </a:p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aree interne</a:t>
            </a:r>
          </a:p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aree vaste sub - provinciali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6972FB7-1B33-3093-4FCA-7EB6E124C1B7}"/>
              </a:ext>
            </a:extLst>
          </p:cNvPr>
          <p:cNvSpPr txBox="1"/>
          <p:nvPr/>
        </p:nvSpPr>
        <p:spPr>
          <a:xfrm>
            <a:off x="9573988" y="958409"/>
            <a:ext cx="84523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Puglia - sviluppo associazionismo nelle aree interne</a:t>
            </a:r>
          </a:p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Piemonte – il ruolo delle unioni nella digitalizzazione dei servizi pubblici locali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9C0AC3E-FBE0-A339-04FD-5F3E7E68E4E1}"/>
              </a:ext>
            </a:extLst>
          </p:cNvPr>
          <p:cNvSpPr txBox="1"/>
          <p:nvPr/>
        </p:nvSpPr>
        <p:spPr>
          <a:xfrm>
            <a:off x="372495" y="6173730"/>
            <a:ext cx="54650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Vademecum associazione Statistica, Protezione civile, Gestione del personale, Governance strategie di sviluppo locale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7CC0BA2-5C42-DA93-006A-3E8DE90A9DC3}"/>
              </a:ext>
            </a:extLst>
          </p:cNvPr>
          <p:cNvSpPr txBox="1"/>
          <p:nvPr/>
        </p:nvSpPr>
        <p:spPr>
          <a:xfrm>
            <a:off x="11880725" y="4865406"/>
            <a:ext cx="6040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Indagini sull’associazionismo comunale nelle province lombarde</a:t>
            </a:r>
          </a:p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Stato dell’arte dei processi di digitalizzazione in Unione di comuni</a:t>
            </a:r>
          </a:p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Analisi territoriali sulle condizioni abilitanti lo sviluppo locale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09E29A81-F1EB-F140-781F-C8FC1391199C}"/>
              </a:ext>
            </a:extLst>
          </p:cNvPr>
          <p:cNvSpPr txBox="1"/>
          <p:nvPr/>
        </p:nvSpPr>
        <p:spPr>
          <a:xfrm>
            <a:off x="5771461" y="8183219"/>
            <a:ext cx="6195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 aspiranti direttori e coordinatori</a:t>
            </a:r>
            <a:b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unione di comuni</a:t>
            </a:r>
          </a:p>
        </p:txBody>
      </p:sp>
      <p:sp>
        <p:nvSpPr>
          <p:cNvPr id="31" name="TextBox 65">
            <a:extLst>
              <a:ext uri="{FF2B5EF4-FFF2-40B4-BE49-F238E27FC236}">
                <a16:creationId xmlns:a16="http://schemas.microsoft.com/office/drawing/2014/main" id="{EDF44655-2F46-C8AA-F16A-4A67975AB757}"/>
              </a:ext>
            </a:extLst>
          </p:cNvPr>
          <p:cNvSpPr txBox="1"/>
          <p:nvPr/>
        </p:nvSpPr>
        <p:spPr>
          <a:xfrm>
            <a:off x="6583310" y="3922169"/>
            <a:ext cx="3627596" cy="156966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</a:t>
            </a:r>
            <a:br>
              <a:rPr lang="en-US" sz="32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&amp;</a:t>
            </a:r>
            <a:br>
              <a:rPr lang="en-US" sz="32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LABORATORIO</a:t>
            </a:r>
          </a:p>
        </p:txBody>
      </p:sp>
      <p:sp>
        <p:nvSpPr>
          <p:cNvPr id="15" name="Freeform 2">
            <a:extLst>
              <a:ext uri="{FF2B5EF4-FFF2-40B4-BE49-F238E27FC236}">
                <a16:creationId xmlns:a16="http://schemas.microsoft.com/office/drawing/2014/main" id="{A5FB49BB-566D-0493-8FAF-5A750C7B9BDD}"/>
              </a:ext>
            </a:extLst>
          </p:cNvPr>
          <p:cNvSpPr/>
          <p:nvPr/>
        </p:nvSpPr>
        <p:spPr>
          <a:xfrm>
            <a:off x="0" y="9349740"/>
            <a:ext cx="18288000" cy="937260"/>
          </a:xfrm>
          <a:custGeom>
            <a:avLst/>
            <a:gdLst/>
            <a:ahLst/>
            <a:cxnLst/>
            <a:rect l="l" t="t" r="r" b="b"/>
            <a:pathLst>
              <a:path w="18288000" h="937260">
                <a:moveTo>
                  <a:pt x="0" y="0"/>
                </a:moveTo>
                <a:lnTo>
                  <a:pt x="18288000" y="0"/>
                </a:lnTo>
                <a:lnTo>
                  <a:pt x="18288000" y="937260"/>
                </a:lnTo>
                <a:lnTo>
                  <a:pt x="0" y="93726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1868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Personalizzato</PresentationFormat>
  <Paragraphs>76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Aptos</vt:lpstr>
      <vt:lpstr>Open Sans</vt:lpstr>
      <vt:lpstr>Open Sans Bold</vt:lpstr>
      <vt:lpstr>Arial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Aggiungi un titolo</dc:title>
  <dc:creator>Piana Annamaria</dc:creator>
  <cp:lastModifiedBy>Giovanni Xilo</cp:lastModifiedBy>
  <cp:revision>16</cp:revision>
  <dcterms:created xsi:type="dcterms:W3CDTF">2006-08-16T00:00:00Z</dcterms:created>
  <dcterms:modified xsi:type="dcterms:W3CDTF">2025-05-06T18:01:27Z</dcterms:modified>
  <dc:identifier>DAGlcA0IC-M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097a60d-5525-435b-8989-8eb48ac0c8cd_Enabled">
    <vt:lpwstr>true</vt:lpwstr>
  </property>
  <property fmtid="{D5CDD505-2E9C-101B-9397-08002B2CF9AE}" pid="3" name="MSIP_Label_5097a60d-5525-435b-8989-8eb48ac0c8cd_SetDate">
    <vt:lpwstr>2025-04-23T08:37:20Z</vt:lpwstr>
  </property>
  <property fmtid="{D5CDD505-2E9C-101B-9397-08002B2CF9AE}" pid="4" name="MSIP_Label_5097a60d-5525-435b-8989-8eb48ac0c8cd_Method">
    <vt:lpwstr>Standard</vt:lpwstr>
  </property>
  <property fmtid="{D5CDD505-2E9C-101B-9397-08002B2CF9AE}" pid="5" name="MSIP_Label_5097a60d-5525-435b-8989-8eb48ac0c8cd_Name">
    <vt:lpwstr>defa4170-0d19-0005-0004-bc88714345d2</vt:lpwstr>
  </property>
  <property fmtid="{D5CDD505-2E9C-101B-9397-08002B2CF9AE}" pid="6" name="MSIP_Label_5097a60d-5525-435b-8989-8eb48ac0c8cd_SiteId">
    <vt:lpwstr>3e90938b-8b27-4762-b4e8-006a8127a119</vt:lpwstr>
  </property>
  <property fmtid="{D5CDD505-2E9C-101B-9397-08002B2CF9AE}" pid="7" name="MSIP_Label_5097a60d-5525-435b-8989-8eb48ac0c8cd_ActionId">
    <vt:lpwstr>ec20d75f-3a0f-4412-aedb-f4ab8a84250f</vt:lpwstr>
  </property>
  <property fmtid="{D5CDD505-2E9C-101B-9397-08002B2CF9AE}" pid="8" name="MSIP_Label_5097a60d-5525-435b-8989-8eb48ac0c8cd_ContentBits">
    <vt:lpwstr>0</vt:lpwstr>
  </property>
  <property fmtid="{D5CDD505-2E9C-101B-9397-08002B2CF9AE}" pid="9" name="MSIP_Label_5097a60d-5525-435b-8989-8eb48ac0c8cd_Tag">
    <vt:lpwstr>10, 3, 0, 1</vt:lpwstr>
  </property>
</Properties>
</file>