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94" r:id="rId4"/>
    <p:sldId id="287" r:id="rId5"/>
    <p:sldId id="259" r:id="rId6"/>
    <p:sldId id="260" r:id="rId7"/>
    <p:sldId id="292" r:id="rId8"/>
    <p:sldId id="266" r:id="rId9"/>
    <p:sldId id="267" r:id="rId10"/>
    <p:sldId id="264" r:id="rId11"/>
    <p:sldId id="265" r:id="rId12"/>
    <p:sldId id="268" r:id="rId13"/>
    <p:sldId id="261" r:id="rId14"/>
    <p:sldId id="262" r:id="rId15"/>
    <p:sldId id="263" r:id="rId16"/>
    <p:sldId id="269" r:id="rId17"/>
    <p:sldId id="270" r:id="rId18"/>
    <p:sldId id="272" r:id="rId19"/>
    <p:sldId id="297" r:id="rId20"/>
    <p:sldId id="293" r:id="rId21"/>
    <p:sldId id="271" r:id="rId22"/>
    <p:sldId id="295" r:id="rId23"/>
    <p:sldId id="288" r:id="rId24"/>
    <p:sldId id="289" r:id="rId25"/>
  </p:sldIdLst>
  <p:sldSz cx="12192000" cy="6858000"/>
  <p:notesSz cx="6858000" cy="9144000"/>
  <p:embeddedFontLst>
    <p:embeddedFont>
      <p:font typeface="Avenir Next LT Pro" panose="020B0504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Segoe UI Emoji" panose="020B0502040204020203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myXmrBkROdywutmoohjGyAovT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81E15-6BC4-4CE7-924D-E973763EEDEA}" v="1" dt="2022-09-06T15:11:4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Caporossi" userId="8ac931b56097706a" providerId="LiveId" clId="{4BC81E15-6BC4-4CE7-924D-E973763EEDEA}"/>
    <pc:docChg chg="modSld">
      <pc:chgData name="Paola Caporossi" userId="8ac931b56097706a" providerId="LiveId" clId="{4BC81E15-6BC4-4CE7-924D-E973763EEDEA}" dt="2022-09-06T15:12:03.535" v="21" actId="1035"/>
      <pc:docMkLst>
        <pc:docMk/>
      </pc:docMkLst>
      <pc:sldChg chg="addSp modSp mod">
        <pc:chgData name="Paola Caporossi" userId="8ac931b56097706a" providerId="LiveId" clId="{4BC81E15-6BC4-4CE7-924D-E973763EEDEA}" dt="2022-09-06T15:12:03.535" v="21" actId="1035"/>
        <pc:sldMkLst>
          <pc:docMk/>
          <pc:sldMk cId="0" sldId="256"/>
        </pc:sldMkLst>
        <pc:spChg chg="mod">
          <ac:chgData name="Paola Caporossi" userId="8ac931b56097706a" providerId="LiveId" clId="{4BC81E15-6BC4-4CE7-924D-E973763EEDEA}" dt="2022-09-06T15:09:56.703" v="0" actId="1076"/>
          <ac:spMkLst>
            <pc:docMk/>
            <pc:sldMk cId="0" sldId="256"/>
            <ac:spMk id="7" creationId="{3FE2BB0E-006F-A13D-110F-5286586230D7}"/>
          </ac:spMkLst>
        </pc:spChg>
        <pc:picChg chg="add mod ord">
          <ac:chgData name="Paola Caporossi" userId="8ac931b56097706a" providerId="LiveId" clId="{4BC81E15-6BC4-4CE7-924D-E973763EEDEA}" dt="2022-09-06T15:12:03.535" v="21" actId="1035"/>
          <ac:picMkLst>
            <pc:docMk/>
            <pc:sldMk cId="0" sldId="256"/>
            <ac:picMk id="3" creationId="{889D5299-9C64-8934-FF5D-21F78E31FA78}"/>
          </ac:picMkLst>
        </pc:picChg>
      </pc:sldChg>
    </pc:docChg>
  </pc:docChgLst>
  <pc:docChgLst>
    <pc:chgData name="Paola Caporossi" userId="8ac931b56097706a" providerId="LiveId" clId="{47A2E323-A3D2-4BA1-8460-B9F3F81A2178}"/>
    <pc:docChg chg="undo custSel addSld delSld modSld sldOrd">
      <pc:chgData name="Paola Caporossi" userId="8ac931b56097706a" providerId="LiveId" clId="{47A2E323-A3D2-4BA1-8460-B9F3F81A2178}" dt="2022-07-14T10:00:38.796" v="984" actId="1076"/>
      <pc:docMkLst>
        <pc:docMk/>
      </pc:docMkLst>
      <pc:sldChg chg="addSp modSp mod">
        <pc:chgData name="Paola Caporossi" userId="8ac931b56097706a" providerId="LiveId" clId="{47A2E323-A3D2-4BA1-8460-B9F3F81A2178}" dt="2022-07-14T09:41:40.898" v="938" actId="20577"/>
        <pc:sldMkLst>
          <pc:docMk/>
          <pc:sldMk cId="0" sldId="256"/>
        </pc:sldMkLst>
        <pc:spChg chg="add mod">
          <ac:chgData name="Paola Caporossi" userId="8ac931b56097706a" providerId="LiveId" clId="{47A2E323-A3D2-4BA1-8460-B9F3F81A2178}" dt="2022-07-13T12:58:29.420" v="257" actId="255"/>
          <ac:spMkLst>
            <pc:docMk/>
            <pc:sldMk cId="0" sldId="256"/>
            <ac:spMk id="7" creationId="{3FE2BB0E-006F-A13D-110F-5286586230D7}"/>
          </ac:spMkLst>
        </pc:spChg>
        <pc:spChg chg="mod">
          <ac:chgData name="Paola Caporossi" userId="8ac931b56097706a" providerId="LiveId" clId="{47A2E323-A3D2-4BA1-8460-B9F3F81A2178}" dt="2022-07-14T09:41:40.898" v="938" actId="20577"/>
          <ac:spMkLst>
            <pc:docMk/>
            <pc:sldMk cId="0" sldId="256"/>
            <ac:spMk id="89" creationId="{00000000-0000-0000-0000-000000000000}"/>
          </ac:spMkLst>
        </pc:spChg>
      </pc:sldChg>
      <pc:sldChg chg="modSp">
        <pc:chgData name="Paola Caporossi" userId="8ac931b56097706a" providerId="LiveId" clId="{47A2E323-A3D2-4BA1-8460-B9F3F81A2178}" dt="2022-07-14T08:27:30.889" v="867" actId="114"/>
        <pc:sldMkLst>
          <pc:docMk/>
          <pc:sldMk cId="1641543816" sldId="259"/>
        </pc:sldMkLst>
        <pc:graphicFrameChg chg="mod">
          <ac:chgData name="Paola Caporossi" userId="8ac931b56097706a" providerId="LiveId" clId="{47A2E323-A3D2-4BA1-8460-B9F3F81A2178}" dt="2022-07-14T08:27:30.889" v="867" actId="114"/>
          <ac:graphicFrameMkLst>
            <pc:docMk/>
            <pc:sldMk cId="1641543816" sldId="259"/>
            <ac:graphicFrameMk id="4" creationId="{B3683DA9-CD7D-BBB0-5A43-773E6A43DB1E}"/>
          </ac:graphicFrameMkLst>
        </pc:graphicFrameChg>
      </pc:sldChg>
      <pc:sldChg chg="modSp">
        <pc:chgData name="Paola Caporossi" userId="8ac931b56097706a" providerId="LiveId" clId="{47A2E323-A3D2-4BA1-8460-B9F3F81A2178}" dt="2022-07-14T08:27:38.912" v="868" actId="255"/>
        <pc:sldMkLst>
          <pc:docMk/>
          <pc:sldMk cId="137389387" sldId="260"/>
        </pc:sldMkLst>
        <pc:graphicFrameChg chg="mod">
          <ac:chgData name="Paola Caporossi" userId="8ac931b56097706a" providerId="LiveId" clId="{47A2E323-A3D2-4BA1-8460-B9F3F81A2178}" dt="2022-07-14T08:27:38.912" v="868" actId="255"/>
          <ac:graphicFrameMkLst>
            <pc:docMk/>
            <pc:sldMk cId="137389387" sldId="260"/>
            <ac:graphicFrameMk id="4" creationId="{36D29AA8-C8C6-7BCF-5FA3-B4118C8137DF}"/>
          </ac:graphicFrameMkLst>
        </pc:graphicFrameChg>
      </pc:sldChg>
      <pc:sldChg chg="modSp del mod">
        <pc:chgData name="Paola Caporossi" userId="8ac931b56097706a" providerId="LiveId" clId="{47A2E323-A3D2-4BA1-8460-B9F3F81A2178}" dt="2022-07-13T13:52:56.754" v="297" actId="2696"/>
        <pc:sldMkLst>
          <pc:docMk/>
          <pc:sldMk cId="1783006038" sldId="261"/>
        </pc:sldMkLst>
        <pc:spChg chg="mod">
          <ac:chgData name="Paola Caporossi" userId="8ac931b56097706a" providerId="LiveId" clId="{47A2E323-A3D2-4BA1-8460-B9F3F81A2178}" dt="2022-07-13T12:27:08.710" v="5" actId="20577"/>
          <ac:spMkLst>
            <pc:docMk/>
            <pc:sldMk cId="1783006038" sldId="261"/>
            <ac:spMk id="3" creationId="{185F848B-259C-62A0-8CED-6E779CBC7CF6}"/>
          </ac:spMkLst>
        </pc:spChg>
      </pc:sldChg>
      <pc:sldChg chg="modSp add mod">
        <pc:chgData name="Paola Caporossi" userId="8ac931b56097706a" providerId="LiveId" clId="{47A2E323-A3D2-4BA1-8460-B9F3F81A2178}" dt="2022-07-13T13:53:18.883" v="302" actId="20577"/>
        <pc:sldMkLst>
          <pc:docMk/>
          <pc:sldMk cId="3816039808" sldId="261"/>
        </pc:sldMkLst>
        <pc:spChg chg="mod">
          <ac:chgData name="Paola Caporossi" userId="8ac931b56097706a" providerId="LiveId" clId="{47A2E323-A3D2-4BA1-8460-B9F3F81A2178}" dt="2022-07-13T13:53:18.883" v="302" actId="20577"/>
          <ac:spMkLst>
            <pc:docMk/>
            <pc:sldMk cId="3816039808" sldId="261"/>
            <ac:spMk id="2" creationId="{AFE393B3-0C26-727E-87B4-83FD09F03B29}"/>
          </ac:spMkLst>
        </pc:spChg>
      </pc:sldChg>
      <pc:sldChg chg="del">
        <pc:chgData name="Paola Caporossi" userId="8ac931b56097706a" providerId="LiveId" clId="{47A2E323-A3D2-4BA1-8460-B9F3F81A2178}" dt="2022-07-13T13:52:56.754" v="297" actId="2696"/>
        <pc:sldMkLst>
          <pc:docMk/>
          <pc:sldMk cId="198206380" sldId="262"/>
        </pc:sldMkLst>
      </pc:sldChg>
      <pc:sldChg chg="modSp add mod">
        <pc:chgData name="Paola Caporossi" userId="8ac931b56097706a" providerId="LiveId" clId="{47A2E323-A3D2-4BA1-8460-B9F3F81A2178}" dt="2022-07-14T08:28:17.078" v="873" actId="207"/>
        <pc:sldMkLst>
          <pc:docMk/>
          <pc:sldMk cId="1487302023" sldId="262"/>
        </pc:sldMkLst>
        <pc:spChg chg="mod">
          <ac:chgData name="Paola Caporossi" userId="8ac931b56097706a" providerId="LiveId" clId="{47A2E323-A3D2-4BA1-8460-B9F3F81A2178}" dt="2022-07-14T08:28:07.058" v="871" actId="2085"/>
          <ac:spMkLst>
            <pc:docMk/>
            <pc:sldMk cId="1487302023" sldId="262"/>
            <ac:spMk id="2" creationId="{72BD04BB-8499-643A-9D64-C7737F9FC77E}"/>
          </ac:spMkLst>
        </pc:spChg>
        <pc:spChg chg="mod">
          <ac:chgData name="Paola Caporossi" userId="8ac931b56097706a" providerId="LiveId" clId="{47A2E323-A3D2-4BA1-8460-B9F3F81A2178}" dt="2022-07-14T08:28:01.241" v="870" actId="207"/>
          <ac:spMkLst>
            <pc:docMk/>
            <pc:sldMk cId="1487302023" sldId="262"/>
            <ac:spMk id="3" creationId="{0DEF847E-8EEF-AFDC-7ADD-D4EECE4E5E9B}"/>
          </ac:spMkLst>
        </pc:spChg>
        <pc:spChg chg="mod">
          <ac:chgData name="Paola Caporossi" userId="8ac931b56097706a" providerId="LiveId" clId="{47A2E323-A3D2-4BA1-8460-B9F3F81A2178}" dt="2022-07-14T08:28:17.078" v="873" actId="207"/>
          <ac:spMkLst>
            <pc:docMk/>
            <pc:sldMk cId="1487302023" sldId="262"/>
            <ac:spMk id="6" creationId="{168DBB9A-5D3A-CD3D-FE86-2DC12EE0E1B9}"/>
          </ac:spMkLst>
        </pc:spChg>
      </pc:sldChg>
      <pc:sldChg chg="del">
        <pc:chgData name="Paola Caporossi" userId="8ac931b56097706a" providerId="LiveId" clId="{47A2E323-A3D2-4BA1-8460-B9F3F81A2178}" dt="2022-07-13T13:52:56.754" v="297" actId="2696"/>
        <pc:sldMkLst>
          <pc:docMk/>
          <pc:sldMk cId="32268292" sldId="263"/>
        </pc:sldMkLst>
      </pc:sldChg>
      <pc:sldChg chg="modSp add mod">
        <pc:chgData name="Paola Caporossi" userId="8ac931b56097706a" providerId="LiveId" clId="{47A2E323-A3D2-4BA1-8460-B9F3F81A2178}" dt="2022-07-14T08:28:45.961" v="877" actId="207"/>
        <pc:sldMkLst>
          <pc:docMk/>
          <pc:sldMk cId="1870250483" sldId="263"/>
        </pc:sldMkLst>
        <pc:spChg chg="mod">
          <ac:chgData name="Paola Caporossi" userId="8ac931b56097706a" providerId="LiveId" clId="{47A2E323-A3D2-4BA1-8460-B9F3F81A2178}" dt="2022-07-14T08:28:37.079" v="875" actId="207"/>
          <ac:spMkLst>
            <pc:docMk/>
            <pc:sldMk cId="1870250483" sldId="263"/>
            <ac:spMk id="2" creationId="{A52E3C0D-4C83-75E6-A9B0-82AFBF13C4B2}"/>
          </ac:spMkLst>
        </pc:spChg>
        <pc:spChg chg="mod">
          <ac:chgData name="Paola Caporossi" userId="8ac931b56097706a" providerId="LiveId" clId="{47A2E323-A3D2-4BA1-8460-B9F3F81A2178}" dt="2022-07-14T08:28:45.961" v="877" actId="207"/>
          <ac:spMkLst>
            <pc:docMk/>
            <pc:sldMk cId="1870250483" sldId="263"/>
            <ac:spMk id="5" creationId="{A6FC27C4-0390-FA89-9C27-B2A2DFD4682F}"/>
          </ac:spMkLst>
        </pc:spChg>
      </pc:sldChg>
      <pc:sldChg chg="modSp">
        <pc:chgData name="Paola Caporossi" userId="8ac931b56097706a" providerId="LiveId" clId="{47A2E323-A3D2-4BA1-8460-B9F3F81A2178}" dt="2022-07-14T08:26:43.792" v="860" actId="12100"/>
        <pc:sldMkLst>
          <pc:docMk/>
          <pc:sldMk cId="2010789232" sldId="264"/>
        </pc:sldMkLst>
        <pc:graphicFrameChg chg="mod">
          <ac:chgData name="Paola Caporossi" userId="8ac931b56097706a" providerId="LiveId" clId="{47A2E323-A3D2-4BA1-8460-B9F3F81A2178}" dt="2022-07-14T08:26:43.792" v="860" actId="12100"/>
          <ac:graphicFrameMkLst>
            <pc:docMk/>
            <pc:sldMk cId="2010789232" sldId="264"/>
            <ac:graphicFrameMk id="2" creationId="{C3CE5AD3-BFEC-BA03-8263-F9BE483BC01F}"/>
          </ac:graphicFrameMkLst>
        </pc:graphicFrameChg>
      </pc:sldChg>
      <pc:sldChg chg="modSp">
        <pc:chgData name="Paola Caporossi" userId="8ac931b56097706a" providerId="LiveId" clId="{47A2E323-A3D2-4BA1-8460-B9F3F81A2178}" dt="2022-07-14T09:49:53.030" v="939" actId="20577"/>
        <pc:sldMkLst>
          <pc:docMk/>
          <pc:sldMk cId="767198323" sldId="265"/>
        </pc:sldMkLst>
        <pc:graphicFrameChg chg="mod">
          <ac:chgData name="Paola Caporossi" userId="8ac931b56097706a" providerId="LiveId" clId="{47A2E323-A3D2-4BA1-8460-B9F3F81A2178}" dt="2022-07-14T09:49:53.030" v="939" actId="20577"/>
          <ac:graphicFrameMkLst>
            <pc:docMk/>
            <pc:sldMk cId="767198323" sldId="265"/>
            <ac:graphicFrameMk id="2" creationId="{75FE3748-6446-1103-8AA9-EA6E576E3E51}"/>
          </ac:graphicFrameMkLst>
        </pc:graphicFrameChg>
      </pc:sldChg>
      <pc:sldChg chg="modSp mod">
        <pc:chgData name="Paola Caporossi" userId="8ac931b56097706a" providerId="LiveId" clId="{47A2E323-A3D2-4BA1-8460-B9F3F81A2178}" dt="2022-07-13T13:53:07.769" v="300" actId="20577"/>
        <pc:sldMkLst>
          <pc:docMk/>
          <pc:sldMk cId="3366655590" sldId="266"/>
        </pc:sldMkLst>
        <pc:spChg chg="mod">
          <ac:chgData name="Paola Caporossi" userId="8ac931b56097706a" providerId="LiveId" clId="{47A2E323-A3D2-4BA1-8460-B9F3F81A2178}" dt="2022-07-13T13:53:07.769" v="300" actId="20577"/>
          <ac:spMkLst>
            <pc:docMk/>
            <pc:sldMk cId="3366655590" sldId="266"/>
            <ac:spMk id="2" creationId="{A38E83E4-83CE-261F-9515-FD91B7052C1B}"/>
          </ac:spMkLst>
        </pc:spChg>
      </pc:sldChg>
      <pc:sldChg chg="modSp">
        <pc:chgData name="Paola Caporossi" userId="8ac931b56097706a" providerId="LiveId" clId="{47A2E323-A3D2-4BA1-8460-B9F3F81A2178}" dt="2022-07-14T08:26:38.364" v="859" actId="12100"/>
        <pc:sldMkLst>
          <pc:docMk/>
          <pc:sldMk cId="135674404" sldId="267"/>
        </pc:sldMkLst>
        <pc:graphicFrameChg chg="mod">
          <ac:chgData name="Paola Caporossi" userId="8ac931b56097706a" providerId="LiveId" clId="{47A2E323-A3D2-4BA1-8460-B9F3F81A2178}" dt="2022-07-14T08:26:38.364" v="859" actId="12100"/>
          <ac:graphicFrameMkLst>
            <pc:docMk/>
            <pc:sldMk cId="135674404" sldId="267"/>
            <ac:graphicFrameMk id="5" creationId="{F486DF56-51F6-1240-0C6F-983BE4CBA63E}"/>
          </ac:graphicFrameMkLst>
        </pc:graphicFrameChg>
      </pc:sldChg>
      <pc:sldChg chg="modSp mod">
        <pc:chgData name="Paola Caporossi" userId="8ac931b56097706a" providerId="LiveId" clId="{47A2E323-A3D2-4BA1-8460-B9F3F81A2178}" dt="2022-07-14T09:50:20.101" v="941" actId="20577"/>
        <pc:sldMkLst>
          <pc:docMk/>
          <pc:sldMk cId="1037912167" sldId="268"/>
        </pc:sldMkLst>
        <pc:spChg chg="mod">
          <ac:chgData name="Paola Caporossi" userId="8ac931b56097706a" providerId="LiveId" clId="{47A2E323-A3D2-4BA1-8460-B9F3F81A2178}" dt="2022-07-13T14:19:18.266" v="341" actId="6549"/>
          <ac:spMkLst>
            <pc:docMk/>
            <pc:sldMk cId="1037912167" sldId="268"/>
            <ac:spMk id="2" creationId="{4AB1FFDB-B554-BACD-21F3-107C6D073A92}"/>
          </ac:spMkLst>
        </pc:spChg>
        <pc:spChg chg="mod">
          <ac:chgData name="Paola Caporossi" userId="8ac931b56097706a" providerId="LiveId" clId="{47A2E323-A3D2-4BA1-8460-B9F3F81A2178}" dt="2022-07-14T09:50:20.101" v="941" actId="20577"/>
          <ac:spMkLst>
            <pc:docMk/>
            <pc:sldMk cId="1037912167" sldId="268"/>
            <ac:spMk id="3" creationId="{89C559E1-8BD0-D13D-97C1-199E2CD15849}"/>
          </ac:spMkLst>
        </pc:spChg>
      </pc:sldChg>
      <pc:sldChg chg="modSp mod">
        <pc:chgData name="Paola Caporossi" userId="8ac931b56097706a" providerId="LiveId" clId="{47A2E323-A3D2-4BA1-8460-B9F3F81A2178}" dt="2022-07-14T08:32:01.628" v="927" actId="255"/>
        <pc:sldMkLst>
          <pc:docMk/>
          <pc:sldMk cId="1283447886" sldId="269"/>
        </pc:sldMkLst>
        <pc:spChg chg="mod">
          <ac:chgData name="Paola Caporossi" userId="8ac931b56097706a" providerId="LiveId" clId="{47A2E323-A3D2-4BA1-8460-B9F3F81A2178}" dt="2022-07-13T13:52:04.656" v="296" actId="1076"/>
          <ac:spMkLst>
            <pc:docMk/>
            <pc:sldMk cId="1283447886" sldId="269"/>
            <ac:spMk id="2" creationId="{FAA1AF05-3959-73C6-D539-E8AE205EC71E}"/>
          </ac:spMkLst>
        </pc:spChg>
        <pc:spChg chg="mod">
          <ac:chgData name="Paola Caporossi" userId="8ac931b56097706a" providerId="LiveId" clId="{47A2E323-A3D2-4BA1-8460-B9F3F81A2178}" dt="2022-07-14T08:29:51.553" v="886" actId="2085"/>
          <ac:spMkLst>
            <pc:docMk/>
            <pc:sldMk cId="1283447886" sldId="269"/>
            <ac:spMk id="3" creationId="{49FAFEFF-F206-1DD0-3391-47BB04727E3E}"/>
          </ac:spMkLst>
        </pc:spChg>
        <pc:spChg chg="mod">
          <ac:chgData name="Paola Caporossi" userId="8ac931b56097706a" providerId="LiveId" clId="{47A2E323-A3D2-4BA1-8460-B9F3F81A2178}" dt="2022-07-14T08:30:39.495" v="901" actId="6549"/>
          <ac:spMkLst>
            <pc:docMk/>
            <pc:sldMk cId="1283447886" sldId="269"/>
            <ac:spMk id="4" creationId="{3C9A4ABB-C7FF-A645-B582-00384CCA4AF9}"/>
          </ac:spMkLst>
        </pc:spChg>
        <pc:spChg chg="mod">
          <ac:chgData name="Paola Caporossi" userId="8ac931b56097706a" providerId="LiveId" clId="{47A2E323-A3D2-4BA1-8460-B9F3F81A2178}" dt="2022-07-14T08:31:27.116" v="913" actId="255"/>
          <ac:spMkLst>
            <pc:docMk/>
            <pc:sldMk cId="1283447886" sldId="269"/>
            <ac:spMk id="5" creationId="{37C75BB4-0EE3-9E06-D284-BF5FA1659020}"/>
          </ac:spMkLst>
        </pc:spChg>
        <pc:spChg chg="mod">
          <ac:chgData name="Paola Caporossi" userId="8ac931b56097706a" providerId="LiveId" clId="{47A2E323-A3D2-4BA1-8460-B9F3F81A2178}" dt="2022-07-14T08:31:56.442" v="926" actId="255"/>
          <ac:spMkLst>
            <pc:docMk/>
            <pc:sldMk cId="1283447886" sldId="269"/>
            <ac:spMk id="6" creationId="{C8D69DD1-78E3-42C1-809C-971090912583}"/>
          </ac:spMkLst>
        </pc:spChg>
        <pc:spChg chg="mod">
          <ac:chgData name="Paola Caporossi" userId="8ac931b56097706a" providerId="LiveId" clId="{47A2E323-A3D2-4BA1-8460-B9F3F81A2178}" dt="2022-07-14T08:32:01.628" v="927" actId="255"/>
          <ac:spMkLst>
            <pc:docMk/>
            <pc:sldMk cId="1283447886" sldId="269"/>
            <ac:spMk id="7" creationId="{E6BFD24A-ABC1-22AB-4906-956A99C79DEB}"/>
          </ac:spMkLst>
        </pc:spChg>
      </pc:sldChg>
      <pc:sldChg chg="modSp mod">
        <pc:chgData name="Paola Caporossi" userId="8ac931b56097706a" providerId="LiveId" clId="{47A2E323-A3D2-4BA1-8460-B9F3F81A2178}" dt="2022-07-13T13:53:53.136" v="305" actId="20577"/>
        <pc:sldMkLst>
          <pc:docMk/>
          <pc:sldMk cId="1079598381" sldId="270"/>
        </pc:sldMkLst>
        <pc:spChg chg="mod">
          <ac:chgData name="Paola Caporossi" userId="8ac931b56097706a" providerId="LiveId" clId="{47A2E323-A3D2-4BA1-8460-B9F3F81A2178}" dt="2022-07-13T13:53:53.136" v="305" actId="20577"/>
          <ac:spMkLst>
            <pc:docMk/>
            <pc:sldMk cId="1079598381" sldId="270"/>
            <ac:spMk id="3" creationId="{FE738046-33AE-8C0B-AD85-6B9AE9C6AAFB}"/>
          </ac:spMkLst>
        </pc:spChg>
      </pc:sldChg>
      <pc:sldChg chg="modSp mod">
        <pc:chgData name="Paola Caporossi" userId="8ac931b56097706a" providerId="LiveId" clId="{47A2E323-A3D2-4BA1-8460-B9F3F81A2178}" dt="2022-07-14T08:32:40.412" v="931" actId="1076"/>
        <pc:sldMkLst>
          <pc:docMk/>
          <pc:sldMk cId="2411871317" sldId="271"/>
        </pc:sldMkLst>
        <pc:spChg chg="mod">
          <ac:chgData name="Paola Caporossi" userId="8ac931b56097706a" providerId="LiveId" clId="{47A2E323-A3D2-4BA1-8460-B9F3F81A2178}" dt="2022-07-14T08:32:40.412" v="931" actId="1076"/>
          <ac:spMkLst>
            <pc:docMk/>
            <pc:sldMk cId="2411871317" sldId="271"/>
            <ac:spMk id="3" creationId="{6A9B5D7F-5E86-8DBD-97EE-097B35B0716E}"/>
          </ac:spMkLst>
        </pc:spChg>
      </pc:sldChg>
      <pc:sldChg chg="modSp mod">
        <pc:chgData name="Paola Caporossi" userId="8ac931b56097706a" providerId="LiveId" clId="{47A2E323-A3D2-4BA1-8460-B9F3F81A2178}" dt="2022-07-13T13:54:25.538" v="306" actId="207"/>
        <pc:sldMkLst>
          <pc:docMk/>
          <pc:sldMk cId="3428206609" sldId="272"/>
        </pc:sldMkLst>
        <pc:spChg chg="mod">
          <ac:chgData name="Paola Caporossi" userId="8ac931b56097706a" providerId="LiveId" clId="{47A2E323-A3D2-4BA1-8460-B9F3F81A2178}" dt="2022-07-13T13:54:25.538" v="306" actId="207"/>
          <ac:spMkLst>
            <pc:docMk/>
            <pc:sldMk cId="3428206609" sldId="272"/>
            <ac:spMk id="3" creationId="{C639832A-F801-7A09-641F-B72525D33FEE}"/>
          </ac:spMkLst>
        </pc:spChg>
      </pc:sldChg>
      <pc:sldChg chg="modSp mod">
        <pc:chgData name="Paola Caporossi" userId="8ac931b56097706a" providerId="LiveId" clId="{47A2E323-A3D2-4BA1-8460-B9F3F81A2178}" dt="2022-07-14T08:33:10.735" v="935" actId="207"/>
        <pc:sldMkLst>
          <pc:docMk/>
          <pc:sldMk cId="3150567456" sldId="288"/>
        </pc:sldMkLst>
        <pc:spChg chg="mod">
          <ac:chgData name="Paola Caporossi" userId="8ac931b56097706a" providerId="LiveId" clId="{47A2E323-A3D2-4BA1-8460-B9F3F81A2178}" dt="2022-07-14T08:33:10.735" v="935" actId="207"/>
          <ac:spMkLst>
            <pc:docMk/>
            <pc:sldMk cId="3150567456" sldId="288"/>
            <ac:spMk id="6" creationId="{FA995527-C663-1B44-CE43-0CB38C52D1DF}"/>
          </ac:spMkLst>
        </pc:spChg>
      </pc:sldChg>
      <pc:sldChg chg="addSp modSp mod">
        <pc:chgData name="Paola Caporossi" userId="8ac931b56097706a" providerId="LiveId" clId="{47A2E323-A3D2-4BA1-8460-B9F3F81A2178}" dt="2022-07-13T14:23:15.448" v="342" actId="1076"/>
        <pc:sldMkLst>
          <pc:docMk/>
          <pc:sldMk cId="2602021833" sldId="289"/>
        </pc:sldMkLst>
        <pc:spChg chg="mod">
          <ac:chgData name="Paola Caporossi" userId="8ac931b56097706a" providerId="LiveId" clId="{47A2E323-A3D2-4BA1-8460-B9F3F81A2178}" dt="2022-07-13T12:53:47.734" v="237" actId="1076"/>
          <ac:spMkLst>
            <pc:docMk/>
            <pc:sldMk cId="2602021833" sldId="289"/>
            <ac:spMk id="4" creationId="{1EF485A9-AC7C-1993-DBC7-0A970C86A417}"/>
          </ac:spMkLst>
        </pc:spChg>
        <pc:spChg chg="add mod">
          <ac:chgData name="Paola Caporossi" userId="8ac931b56097706a" providerId="LiveId" clId="{47A2E323-A3D2-4BA1-8460-B9F3F81A2178}" dt="2022-07-13T12:53:42.939" v="236" actId="1076"/>
          <ac:spMkLst>
            <pc:docMk/>
            <pc:sldMk cId="2602021833" sldId="289"/>
            <ac:spMk id="8" creationId="{2D8B4D5A-FE1A-2442-D754-9C08F4A65B18}"/>
          </ac:spMkLst>
        </pc:spChg>
        <pc:graphicFrameChg chg="mod">
          <ac:chgData name="Paola Caporossi" userId="8ac931b56097706a" providerId="LiveId" clId="{47A2E323-A3D2-4BA1-8460-B9F3F81A2178}" dt="2022-07-13T14:23:15.448" v="342" actId="1076"/>
          <ac:graphicFrameMkLst>
            <pc:docMk/>
            <pc:sldMk cId="2602021833" sldId="289"/>
            <ac:graphicFrameMk id="5" creationId="{BC0C7B0D-6587-17FF-EAD2-35F10387D3C8}"/>
          </ac:graphicFrameMkLst>
        </pc:graphicFrameChg>
        <pc:picChg chg="mod">
          <ac:chgData name="Paola Caporossi" userId="8ac931b56097706a" providerId="LiveId" clId="{47A2E323-A3D2-4BA1-8460-B9F3F81A2178}" dt="2022-07-13T12:53:40.300" v="235" actId="1076"/>
          <ac:picMkLst>
            <pc:docMk/>
            <pc:sldMk cId="2602021833" sldId="289"/>
            <ac:picMk id="6" creationId="{DAA5AF0D-8295-2173-9282-C756C0716AD7}"/>
          </ac:picMkLst>
        </pc:picChg>
      </pc:sldChg>
      <pc:sldChg chg="modSp mod">
        <pc:chgData name="Paola Caporossi" userId="8ac931b56097706a" providerId="LiveId" clId="{47A2E323-A3D2-4BA1-8460-B9F3F81A2178}" dt="2022-07-14T10:00:38.796" v="984" actId="1076"/>
        <pc:sldMkLst>
          <pc:docMk/>
          <pc:sldMk cId="1048878622" sldId="294"/>
        </pc:sldMkLst>
        <pc:spChg chg="mod">
          <ac:chgData name="Paola Caporossi" userId="8ac931b56097706a" providerId="LiveId" clId="{47A2E323-A3D2-4BA1-8460-B9F3F81A2178}" dt="2022-07-13T13:47:03.282" v="293" actId="20577"/>
          <ac:spMkLst>
            <pc:docMk/>
            <pc:sldMk cId="1048878622" sldId="294"/>
            <ac:spMk id="4" creationId="{070F9E7C-CF16-B233-CC15-1B7814838B58}"/>
          </ac:spMkLst>
        </pc:spChg>
        <pc:spChg chg="mod">
          <ac:chgData name="Paola Caporossi" userId="8ac931b56097706a" providerId="LiveId" clId="{47A2E323-A3D2-4BA1-8460-B9F3F81A2178}" dt="2022-07-14T10:00:36.036" v="983" actId="1076"/>
          <ac:spMkLst>
            <pc:docMk/>
            <pc:sldMk cId="1048878622" sldId="294"/>
            <ac:spMk id="8" creationId="{36DCA24B-13C3-A920-5D23-AAAD151D2D25}"/>
          </ac:spMkLst>
        </pc:spChg>
        <pc:picChg chg="mod">
          <ac:chgData name="Paola Caporossi" userId="8ac931b56097706a" providerId="LiveId" clId="{47A2E323-A3D2-4BA1-8460-B9F3F81A2178}" dt="2022-07-14T10:00:38.796" v="984" actId="1076"/>
          <ac:picMkLst>
            <pc:docMk/>
            <pc:sldMk cId="1048878622" sldId="294"/>
            <ac:picMk id="13" creationId="{65F2C3C2-027D-2248-81C6-C5F1B9150959}"/>
          </ac:picMkLst>
        </pc:picChg>
      </pc:sldChg>
      <pc:sldChg chg="modSp add mod">
        <pc:chgData name="Paola Caporossi" userId="8ac931b56097706a" providerId="LiveId" clId="{47A2E323-A3D2-4BA1-8460-B9F3F81A2178}" dt="2022-07-14T08:32:47.647" v="933" actId="1076"/>
        <pc:sldMkLst>
          <pc:docMk/>
          <pc:sldMk cId="2394025689" sldId="295"/>
        </pc:sldMkLst>
        <pc:spChg chg="mod">
          <ac:chgData name="Paola Caporossi" userId="8ac931b56097706a" providerId="LiveId" clId="{47A2E323-A3D2-4BA1-8460-B9F3F81A2178}" dt="2022-07-14T08:32:47.647" v="933" actId="1076"/>
          <ac:spMkLst>
            <pc:docMk/>
            <pc:sldMk cId="2394025689" sldId="295"/>
            <ac:spMk id="3" creationId="{6A9B5D7F-5E86-8DBD-97EE-097B35B0716E}"/>
          </ac:spMkLst>
        </pc:spChg>
        <pc:spChg chg="mod">
          <ac:chgData name="Paola Caporossi" userId="8ac931b56097706a" providerId="LiveId" clId="{47A2E323-A3D2-4BA1-8460-B9F3F81A2178}" dt="2022-07-14T08:32:45.203" v="932" actId="1076"/>
          <ac:spMkLst>
            <pc:docMk/>
            <pc:sldMk cId="2394025689" sldId="295"/>
            <ac:spMk id="4" creationId="{0A800748-3D42-3619-043F-CFE4207B8503}"/>
          </ac:spMkLst>
        </pc:spChg>
      </pc:sldChg>
      <pc:sldChg chg="modSp add del mod ord">
        <pc:chgData name="Paola Caporossi" userId="8ac931b56097706a" providerId="LiveId" clId="{47A2E323-A3D2-4BA1-8460-B9F3F81A2178}" dt="2022-07-14T08:26:24.748" v="858" actId="47"/>
        <pc:sldMkLst>
          <pc:docMk/>
          <pc:sldMk cId="1043790488" sldId="296"/>
        </pc:sldMkLst>
        <pc:spChg chg="mod">
          <ac:chgData name="Paola Caporossi" userId="8ac931b56097706a" providerId="LiveId" clId="{47A2E323-A3D2-4BA1-8460-B9F3F81A2178}" dt="2022-07-13T18:34:03.509" v="654" actId="1076"/>
          <ac:spMkLst>
            <pc:docMk/>
            <pc:sldMk cId="1043790488" sldId="296"/>
            <ac:spMk id="2" creationId="{AFE393B3-0C26-727E-87B4-83FD09F03B29}"/>
          </ac:spMkLst>
        </pc:spChg>
        <pc:spChg chg="mod">
          <ac:chgData name="Paola Caporossi" userId="8ac931b56097706a" providerId="LiveId" clId="{47A2E323-A3D2-4BA1-8460-B9F3F81A2178}" dt="2022-07-14T08:21:02.263" v="775" actId="21"/>
          <ac:spMkLst>
            <pc:docMk/>
            <pc:sldMk cId="1043790488" sldId="296"/>
            <ac:spMk id="3" creationId="{185F848B-259C-62A0-8CED-6E779CBC7CF6}"/>
          </ac:spMkLst>
        </pc:spChg>
      </pc:sldChg>
      <pc:sldChg chg="addSp delSp modSp add mod">
        <pc:chgData name="Paola Caporossi" userId="8ac931b56097706a" providerId="LiveId" clId="{47A2E323-A3D2-4BA1-8460-B9F3F81A2178}" dt="2022-07-14T08:32:33.298" v="930" actId="1076"/>
        <pc:sldMkLst>
          <pc:docMk/>
          <pc:sldMk cId="1659459409" sldId="297"/>
        </pc:sldMkLst>
        <pc:spChg chg="mod">
          <ac:chgData name="Paola Caporossi" userId="8ac931b56097706a" providerId="LiveId" clId="{47A2E323-A3D2-4BA1-8460-B9F3F81A2178}" dt="2022-07-14T08:32:33.298" v="930" actId="1076"/>
          <ac:spMkLst>
            <pc:docMk/>
            <pc:sldMk cId="1659459409" sldId="297"/>
            <ac:spMk id="2" creationId="{AFE393B3-0C26-727E-87B4-83FD09F03B29}"/>
          </ac:spMkLst>
        </pc:spChg>
        <pc:spChg chg="mod">
          <ac:chgData name="Paola Caporossi" userId="8ac931b56097706a" providerId="LiveId" clId="{47A2E323-A3D2-4BA1-8460-B9F3F81A2178}" dt="2022-07-14T08:26:05.214" v="855" actId="113"/>
          <ac:spMkLst>
            <pc:docMk/>
            <pc:sldMk cId="1659459409" sldId="297"/>
            <ac:spMk id="3" creationId="{185F848B-259C-62A0-8CED-6E779CBC7CF6}"/>
          </ac:spMkLst>
        </pc:spChg>
        <pc:spChg chg="add mod">
          <ac:chgData name="Paola Caporossi" userId="8ac931b56097706a" providerId="LiveId" clId="{47A2E323-A3D2-4BA1-8460-B9F3F81A2178}" dt="2022-07-14T08:26:15.418" v="857" actId="113"/>
          <ac:spMkLst>
            <pc:docMk/>
            <pc:sldMk cId="1659459409" sldId="297"/>
            <ac:spMk id="8" creationId="{BF4C00B2-1643-117A-B4DE-F61E02E5CA91}"/>
          </ac:spMkLst>
        </pc:spChg>
        <pc:graphicFrameChg chg="add del modGraphic">
          <ac:chgData name="Paola Caporossi" userId="8ac931b56097706a" providerId="LiveId" clId="{47A2E323-A3D2-4BA1-8460-B9F3F81A2178}" dt="2022-07-14T08:19:17.233" v="760" actId="1032"/>
          <ac:graphicFrameMkLst>
            <pc:docMk/>
            <pc:sldMk cId="1659459409" sldId="297"/>
            <ac:graphicFrameMk id="4" creationId="{EF4DD855-EBC7-327F-D63E-85DB76745C1B}"/>
          </ac:graphicFrameMkLst>
        </pc:graphicFrameChg>
        <pc:graphicFrameChg chg="add mod modGraphic">
          <ac:chgData name="Paola Caporossi" userId="8ac931b56097706a" providerId="LiveId" clId="{47A2E323-A3D2-4BA1-8460-B9F3F81A2178}" dt="2022-07-14T08:25:20.792" v="846" actId="1076"/>
          <ac:graphicFrameMkLst>
            <pc:docMk/>
            <pc:sldMk cId="1659459409" sldId="297"/>
            <ac:graphicFrameMk id="6" creationId="{35A7FD2A-F0EF-B861-40D2-45FDC9D99EA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776F5-6280-4D2B-9930-F914EFAF580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05DBE73-DCDB-421A-9CC0-22A276E0CFBB}">
      <dgm:prSet phldrT="[Testo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it-IT" sz="2400" b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Assistenza finanziata 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it-IT" sz="2400" b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da risorse nazionali: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it-IT" sz="1600" b="1" i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Per progettazione e attuazione</a:t>
          </a:r>
          <a:endParaRPr lang="it-IT" sz="1600" i="1" cap="small" baseline="0" dirty="0"/>
        </a:p>
      </dgm:t>
    </dgm:pt>
    <dgm:pt modelId="{315AFF42-B026-49D5-AF6D-C4206D845768}" type="parTrans" cxnId="{CF42020C-8FDB-4A54-BC01-CD62B1807597}">
      <dgm:prSet/>
      <dgm:spPr/>
      <dgm:t>
        <a:bodyPr/>
        <a:lstStyle/>
        <a:p>
          <a:endParaRPr lang="it-IT"/>
        </a:p>
      </dgm:t>
    </dgm:pt>
    <dgm:pt modelId="{AEE65324-495F-4FBA-9D29-C8872C87182C}" type="sibTrans" cxnId="{CF42020C-8FDB-4A54-BC01-CD62B1807597}">
      <dgm:prSet/>
      <dgm:spPr/>
      <dgm:t>
        <a:bodyPr/>
        <a:lstStyle/>
        <a:p>
          <a:endParaRPr lang="it-IT"/>
        </a:p>
      </dgm:t>
    </dgm:pt>
    <dgm:pt modelId="{9247CC0E-5220-4CAB-9010-1301EBD3B002}">
      <dgm:prSet phldrT="[Testo]" custT="1"/>
      <dgm:spPr/>
      <dgm:t>
        <a:bodyPr/>
        <a:lstStyle/>
        <a:p>
          <a:pPr marL="108000"/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Azioni di assistenza tecnica, tra cui quelle di </a:t>
          </a:r>
          <a:r>
            <a:rPr lang="it-IT" sz="1500" b="1" i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preparazione, monitoraggio, controllo, audit e valutazione</a:t>
          </a: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500" kern="1200" dirty="0"/>
        </a:p>
      </dgm:t>
    </dgm:pt>
    <dgm:pt modelId="{9D47FCFB-6B39-4F27-9CA9-F94FFA33EACE}" type="parTrans" cxnId="{EB397994-2B0C-4F17-A9F8-63ECEFBEF5ED}">
      <dgm:prSet/>
      <dgm:spPr/>
      <dgm:t>
        <a:bodyPr/>
        <a:lstStyle/>
        <a:p>
          <a:endParaRPr lang="it-IT"/>
        </a:p>
      </dgm:t>
    </dgm:pt>
    <dgm:pt modelId="{0CE8E4A8-9772-4F33-BAE5-A36A3B0E4E2D}" type="sibTrans" cxnId="{EB397994-2B0C-4F17-A9F8-63ECEFBEF5ED}">
      <dgm:prSet/>
      <dgm:spPr/>
      <dgm:t>
        <a:bodyPr/>
        <a:lstStyle/>
        <a:p>
          <a:endParaRPr lang="it-IT"/>
        </a:p>
      </dgm:t>
    </dgm:pt>
    <dgm:pt modelId="{E0D41F57-4F5B-4DDD-8F89-6049CF124BA0}">
      <dgm:prSet phldrT="[Testo]" custT="1"/>
      <dgm:spPr/>
      <dgm:t>
        <a:bodyPr/>
        <a:lstStyle/>
        <a:p>
          <a:pPr marL="108000"/>
          <a:endParaRPr lang="it-IT" sz="1500" kern="1200" dirty="0"/>
        </a:p>
      </dgm:t>
    </dgm:pt>
    <dgm:pt modelId="{C4180021-F57A-4A29-97FC-129602CDCACA}" type="parTrans" cxnId="{514C9995-CE5F-4DA6-BECD-E01D135E0D93}">
      <dgm:prSet/>
      <dgm:spPr/>
      <dgm:t>
        <a:bodyPr/>
        <a:lstStyle/>
        <a:p>
          <a:endParaRPr lang="it-IT"/>
        </a:p>
      </dgm:t>
    </dgm:pt>
    <dgm:pt modelId="{FA7EBF05-C5AF-45AA-915C-B51006E89EBB}" type="sibTrans" cxnId="{514C9995-CE5F-4DA6-BECD-E01D135E0D93}">
      <dgm:prSet/>
      <dgm:spPr/>
      <dgm:t>
        <a:bodyPr/>
        <a:lstStyle/>
        <a:p>
          <a:endParaRPr lang="it-IT"/>
        </a:p>
      </dgm:t>
    </dgm:pt>
    <dgm:pt modelId="{32C8A4DC-FC41-423C-903F-9BE56F402B26}" type="pres">
      <dgm:prSet presAssocID="{781776F5-6280-4D2B-9930-F914EFAF5801}" presName="Name0" presStyleCnt="0">
        <dgm:presLayoutVars>
          <dgm:dir/>
          <dgm:animLvl val="lvl"/>
          <dgm:resizeHandles val="exact"/>
        </dgm:presLayoutVars>
      </dgm:prSet>
      <dgm:spPr/>
    </dgm:pt>
    <dgm:pt modelId="{2A8F49BF-A889-45B5-B99C-2F47B863AFB5}" type="pres">
      <dgm:prSet presAssocID="{E05DBE73-DCDB-421A-9CC0-22A276E0CFBB}" presName="composite" presStyleCnt="0"/>
      <dgm:spPr/>
    </dgm:pt>
    <dgm:pt modelId="{22D98F1B-EA37-414C-B488-0A07502FB2DC}" type="pres">
      <dgm:prSet presAssocID="{E05DBE73-DCDB-421A-9CC0-22A276E0CFB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D996C0-961A-4BFD-8415-474EA957749B}" type="pres">
      <dgm:prSet presAssocID="{E05DBE73-DCDB-421A-9CC0-22A276E0CFB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F42020C-8FDB-4A54-BC01-CD62B1807597}" srcId="{781776F5-6280-4D2B-9930-F914EFAF5801}" destId="{E05DBE73-DCDB-421A-9CC0-22A276E0CFBB}" srcOrd="0" destOrd="0" parTransId="{315AFF42-B026-49D5-AF6D-C4206D845768}" sibTransId="{AEE65324-495F-4FBA-9D29-C8872C87182C}"/>
    <dgm:cxn modelId="{4E46752E-D923-4D84-ABBE-6E303D9F733F}" type="presOf" srcId="{781776F5-6280-4D2B-9930-F914EFAF5801}" destId="{32C8A4DC-FC41-423C-903F-9BE56F402B26}" srcOrd="0" destOrd="0" presId="urn:microsoft.com/office/officeart/2005/8/layout/hList1"/>
    <dgm:cxn modelId="{A96CBB80-EEBA-49FF-A5A1-E7330F02226F}" type="presOf" srcId="{E05DBE73-DCDB-421A-9CC0-22A276E0CFBB}" destId="{22D98F1B-EA37-414C-B488-0A07502FB2DC}" srcOrd="0" destOrd="0" presId="urn:microsoft.com/office/officeart/2005/8/layout/hList1"/>
    <dgm:cxn modelId="{EB397994-2B0C-4F17-A9F8-63ECEFBEF5ED}" srcId="{E05DBE73-DCDB-421A-9CC0-22A276E0CFBB}" destId="{9247CC0E-5220-4CAB-9010-1301EBD3B002}" srcOrd="1" destOrd="0" parTransId="{9D47FCFB-6B39-4F27-9CA9-F94FFA33EACE}" sibTransId="{0CE8E4A8-9772-4F33-BAE5-A36A3B0E4E2D}"/>
    <dgm:cxn modelId="{514C9995-CE5F-4DA6-BECD-E01D135E0D93}" srcId="{E05DBE73-DCDB-421A-9CC0-22A276E0CFBB}" destId="{E0D41F57-4F5B-4DDD-8F89-6049CF124BA0}" srcOrd="0" destOrd="0" parTransId="{C4180021-F57A-4A29-97FC-129602CDCACA}" sibTransId="{FA7EBF05-C5AF-45AA-915C-B51006E89EBB}"/>
    <dgm:cxn modelId="{AA224297-8D08-414C-BC7B-00273174E05A}" type="presOf" srcId="{E0D41F57-4F5B-4DDD-8F89-6049CF124BA0}" destId="{BBD996C0-961A-4BFD-8415-474EA957749B}" srcOrd="0" destOrd="0" presId="urn:microsoft.com/office/officeart/2005/8/layout/hList1"/>
    <dgm:cxn modelId="{0F6B32EA-8E56-4383-AAAB-F1E10489BBDD}" type="presOf" srcId="{9247CC0E-5220-4CAB-9010-1301EBD3B002}" destId="{BBD996C0-961A-4BFD-8415-474EA957749B}" srcOrd="0" destOrd="1" presId="urn:microsoft.com/office/officeart/2005/8/layout/hList1"/>
    <dgm:cxn modelId="{CE797CC7-4E1C-4434-8CA8-F6E01BF6E1B3}" type="presParOf" srcId="{32C8A4DC-FC41-423C-903F-9BE56F402B26}" destId="{2A8F49BF-A889-45B5-B99C-2F47B863AFB5}" srcOrd="0" destOrd="0" presId="urn:microsoft.com/office/officeart/2005/8/layout/hList1"/>
    <dgm:cxn modelId="{27FAB70A-E739-4597-AE78-85A620142221}" type="presParOf" srcId="{2A8F49BF-A889-45B5-B99C-2F47B863AFB5}" destId="{22D98F1B-EA37-414C-B488-0A07502FB2DC}" srcOrd="0" destOrd="0" presId="urn:microsoft.com/office/officeart/2005/8/layout/hList1"/>
    <dgm:cxn modelId="{D3D2C32C-F18E-4AA7-BD1A-3D3214264864}" type="presParOf" srcId="{2A8F49BF-A889-45B5-B99C-2F47B863AFB5}" destId="{BBD996C0-961A-4BFD-8415-474EA9577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776F5-6280-4D2B-9930-F914EFAF580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05DBE73-DCDB-421A-9CC0-22A276E0CFBB}">
      <dgm:prSet phldrT="[Testo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it-IT" sz="2100" b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Assistenza finanziata dal PNRR: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it-IT" sz="1600" b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Solo per attuazione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it-IT" sz="1400" b="1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e non progettazione dei bandi</a:t>
          </a:r>
          <a:endParaRPr lang="it-IT" sz="1400" cap="small" baseline="0" dirty="0"/>
        </a:p>
      </dgm:t>
    </dgm:pt>
    <dgm:pt modelId="{315AFF42-B026-49D5-AF6D-C4206D845768}" type="parTrans" cxnId="{CF42020C-8FDB-4A54-BC01-CD62B1807597}">
      <dgm:prSet/>
      <dgm:spPr/>
      <dgm:t>
        <a:bodyPr/>
        <a:lstStyle/>
        <a:p>
          <a:endParaRPr lang="it-IT"/>
        </a:p>
      </dgm:t>
    </dgm:pt>
    <dgm:pt modelId="{AEE65324-495F-4FBA-9D29-C8872C87182C}" type="sibTrans" cxnId="{CF42020C-8FDB-4A54-BC01-CD62B1807597}">
      <dgm:prSet/>
      <dgm:spPr/>
      <dgm:t>
        <a:bodyPr/>
        <a:lstStyle/>
        <a:p>
          <a:endParaRPr lang="it-IT"/>
        </a:p>
      </dgm:t>
    </dgm:pt>
    <dgm:pt modelId="{9247CC0E-5220-4CAB-9010-1301EBD3B002}">
      <dgm:prSet phldrT="[Testo]" custT="1"/>
      <dgm:spPr/>
      <dgm:t>
        <a:bodyPr/>
        <a:lstStyle/>
        <a:p>
          <a:pPr marL="108000"/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Azioni di rafforzamento della capacità amministrativa incluse nella Missione 1 del Piano e le attività di supporto tecnico-operativo </a:t>
          </a:r>
          <a:b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</a:br>
          <a:r>
            <a:rPr lang="it-IT" sz="1500" b="1" i="1" kern="1200" cap="small" dirty="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stre</a:t>
          </a:r>
          <a:r>
            <a:rPr lang="it-IT" sz="1500" b="1" i="1" kern="1200" cap="small" dirty="0">
              <a:latin typeface="Segoe UI Emoji" panose="020B0502040204020203" pitchFamily="34" charset="0"/>
              <a:ea typeface="Segoe UI Emoji" panose="020B0502040204020203" pitchFamily="34" charset="0"/>
            </a:rPr>
            <a:t>ttamente finalizzate all’attuazione</a:t>
          </a:r>
          <a:endParaRPr lang="it-IT" sz="1500" kern="1200" dirty="0"/>
        </a:p>
      </dgm:t>
    </dgm:pt>
    <dgm:pt modelId="{9D47FCFB-6B39-4F27-9CA9-F94FFA33EACE}" type="parTrans" cxnId="{EB397994-2B0C-4F17-A9F8-63ECEFBEF5ED}">
      <dgm:prSet/>
      <dgm:spPr/>
      <dgm:t>
        <a:bodyPr/>
        <a:lstStyle/>
        <a:p>
          <a:endParaRPr lang="it-IT"/>
        </a:p>
      </dgm:t>
    </dgm:pt>
    <dgm:pt modelId="{0CE8E4A8-9772-4F33-BAE5-A36A3B0E4E2D}" type="sibTrans" cxnId="{EB397994-2B0C-4F17-A9F8-63ECEFBEF5ED}">
      <dgm:prSet/>
      <dgm:spPr/>
      <dgm:t>
        <a:bodyPr/>
        <a:lstStyle/>
        <a:p>
          <a:endParaRPr lang="it-IT"/>
        </a:p>
      </dgm:t>
    </dgm:pt>
    <dgm:pt modelId="{C83D6D81-317B-4A7E-8EEB-FD6597863BEE}">
      <dgm:prSet phldrT="[Testo]" custT="1"/>
      <dgm:spPr/>
      <dgm:t>
        <a:bodyPr/>
        <a:lstStyle/>
        <a:p>
          <a:pPr marL="216000">
            <a:buNone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degli specifici progetti</a:t>
          </a:r>
          <a:endParaRPr lang="it-IT" sz="1500" kern="1200" dirty="0"/>
        </a:p>
      </dgm:t>
    </dgm:pt>
    <dgm:pt modelId="{AA2DE346-DE20-4E82-AF27-C9E511456133}" type="parTrans" cxnId="{AB985189-2B7D-4095-8413-9BE8242A8C89}">
      <dgm:prSet/>
      <dgm:spPr/>
      <dgm:t>
        <a:bodyPr/>
        <a:lstStyle/>
        <a:p>
          <a:endParaRPr lang="it-IT"/>
        </a:p>
      </dgm:t>
    </dgm:pt>
    <dgm:pt modelId="{DACC5155-2321-45A7-BA2E-BEE522538890}" type="sibTrans" cxnId="{AB985189-2B7D-4095-8413-9BE8242A8C89}">
      <dgm:prSet/>
      <dgm:spPr/>
      <dgm:t>
        <a:bodyPr/>
        <a:lstStyle/>
        <a:p>
          <a:endParaRPr lang="it-IT"/>
        </a:p>
      </dgm:t>
    </dgm:pt>
    <dgm:pt modelId="{4F9D3435-251D-4484-9DF8-3A4A36D77B0C}">
      <dgm:prSet phldrT="[Testo]" custT="1"/>
      <dgm:spPr/>
      <dgm:t>
        <a:bodyPr/>
        <a:lstStyle/>
        <a:p>
          <a:pPr marL="216000">
            <a:buNone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finanziati.</a:t>
          </a:r>
          <a:endParaRPr lang="it-IT" sz="1500" kern="1200" dirty="0"/>
        </a:p>
      </dgm:t>
    </dgm:pt>
    <dgm:pt modelId="{35F870D6-73F5-4D34-8F4B-005544D1610A}" type="parTrans" cxnId="{6E893A04-EDBD-4836-8ECA-C9535520D6ED}">
      <dgm:prSet/>
      <dgm:spPr/>
      <dgm:t>
        <a:bodyPr/>
        <a:lstStyle/>
        <a:p>
          <a:endParaRPr lang="it-IT"/>
        </a:p>
      </dgm:t>
    </dgm:pt>
    <dgm:pt modelId="{C0D6C1F1-15C0-451F-8407-171674F926A2}" type="sibTrans" cxnId="{6E893A04-EDBD-4836-8ECA-C9535520D6ED}">
      <dgm:prSet/>
      <dgm:spPr/>
      <dgm:t>
        <a:bodyPr/>
        <a:lstStyle/>
        <a:p>
          <a:endParaRPr lang="it-IT"/>
        </a:p>
      </dgm:t>
    </dgm:pt>
    <dgm:pt modelId="{0CD356D3-939E-4712-9055-E93C0AC46BDE}">
      <dgm:prSet phldrT="[Testo]" custT="1"/>
      <dgm:spPr/>
      <dgm:t>
        <a:bodyPr/>
        <a:lstStyle/>
        <a:p>
          <a:pPr marL="108000"/>
          <a:endParaRPr lang="it-IT" sz="1500" kern="1200" dirty="0"/>
        </a:p>
      </dgm:t>
    </dgm:pt>
    <dgm:pt modelId="{D50FBF26-935E-4CFB-B703-F415B38925CE}" type="parTrans" cxnId="{661DC546-8D81-4D54-B975-771E91E5933F}">
      <dgm:prSet/>
      <dgm:spPr/>
      <dgm:t>
        <a:bodyPr/>
        <a:lstStyle/>
        <a:p>
          <a:endParaRPr lang="it-IT"/>
        </a:p>
      </dgm:t>
    </dgm:pt>
    <dgm:pt modelId="{8C33B4C7-2222-4DD7-AF71-8ADDF4F968B2}" type="sibTrans" cxnId="{661DC546-8D81-4D54-B975-771E91E5933F}">
      <dgm:prSet/>
      <dgm:spPr/>
      <dgm:t>
        <a:bodyPr/>
        <a:lstStyle/>
        <a:p>
          <a:endParaRPr lang="it-IT"/>
        </a:p>
      </dgm:t>
    </dgm:pt>
    <dgm:pt modelId="{32C8A4DC-FC41-423C-903F-9BE56F402B26}" type="pres">
      <dgm:prSet presAssocID="{781776F5-6280-4D2B-9930-F914EFAF5801}" presName="Name0" presStyleCnt="0">
        <dgm:presLayoutVars>
          <dgm:dir/>
          <dgm:animLvl val="lvl"/>
          <dgm:resizeHandles val="exact"/>
        </dgm:presLayoutVars>
      </dgm:prSet>
      <dgm:spPr/>
    </dgm:pt>
    <dgm:pt modelId="{2A8F49BF-A889-45B5-B99C-2F47B863AFB5}" type="pres">
      <dgm:prSet presAssocID="{E05DBE73-DCDB-421A-9CC0-22A276E0CFBB}" presName="composite" presStyleCnt="0"/>
      <dgm:spPr/>
    </dgm:pt>
    <dgm:pt modelId="{22D98F1B-EA37-414C-B488-0A07502FB2DC}" type="pres">
      <dgm:prSet presAssocID="{E05DBE73-DCDB-421A-9CC0-22A276E0CFB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D996C0-961A-4BFD-8415-474EA957749B}" type="pres">
      <dgm:prSet presAssocID="{E05DBE73-DCDB-421A-9CC0-22A276E0CFB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E893A04-EDBD-4836-8ECA-C9535520D6ED}" srcId="{E05DBE73-DCDB-421A-9CC0-22A276E0CFBB}" destId="{4F9D3435-251D-4484-9DF8-3A4A36D77B0C}" srcOrd="3" destOrd="0" parTransId="{35F870D6-73F5-4D34-8F4B-005544D1610A}" sibTransId="{C0D6C1F1-15C0-451F-8407-171674F926A2}"/>
    <dgm:cxn modelId="{CF42020C-8FDB-4A54-BC01-CD62B1807597}" srcId="{781776F5-6280-4D2B-9930-F914EFAF5801}" destId="{E05DBE73-DCDB-421A-9CC0-22A276E0CFBB}" srcOrd="0" destOrd="0" parTransId="{315AFF42-B026-49D5-AF6D-C4206D845768}" sibTransId="{AEE65324-495F-4FBA-9D29-C8872C87182C}"/>
    <dgm:cxn modelId="{4E46752E-D923-4D84-ABBE-6E303D9F733F}" type="presOf" srcId="{781776F5-6280-4D2B-9930-F914EFAF5801}" destId="{32C8A4DC-FC41-423C-903F-9BE56F402B26}" srcOrd="0" destOrd="0" presId="urn:microsoft.com/office/officeart/2005/8/layout/hList1"/>
    <dgm:cxn modelId="{661DC546-8D81-4D54-B975-771E91E5933F}" srcId="{E05DBE73-DCDB-421A-9CC0-22A276E0CFBB}" destId="{0CD356D3-939E-4712-9055-E93C0AC46BDE}" srcOrd="0" destOrd="0" parTransId="{D50FBF26-935E-4CFB-B703-F415B38925CE}" sibTransId="{8C33B4C7-2222-4DD7-AF71-8ADDF4F968B2}"/>
    <dgm:cxn modelId="{B0CA0D4E-1254-43B3-95DC-AF51B680E585}" type="presOf" srcId="{C83D6D81-317B-4A7E-8EEB-FD6597863BEE}" destId="{BBD996C0-961A-4BFD-8415-474EA957749B}" srcOrd="0" destOrd="2" presId="urn:microsoft.com/office/officeart/2005/8/layout/hList1"/>
    <dgm:cxn modelId="{A96CBB80-EEBA-49FF-A5A1-E7330F02226F}" type="presOf" srcId="{E05DBE73-DCDB-421A-9CC0-22A276E0CFBB}" destId="{22D98F1B-EA37-414C-B488-0A07502FB2DC}" srcOrd="0" destOrd="0" presId="urn:microsoft.com/office/officeart/2005/8/layout/hList1"/>
    <dgm:cxn modelId="{D381C881-060A-4238-9982-3AB37362923E}" type="presOf" srcId="{0CD356D3-939E-4712-9055-E93C0AC46BDE}" destId="{BBD996C0-961A-4BFD-8415-474EA957749B}" srcOrd="0" destOrd="0" presId="urn:microsoft.com/office/officeart/2005/8/layout/hList1"/>
    <dgm:cxn modelId="{AB985189-2B7D-4095-8413-9BE8242A8C89}" srcId="{E05DBE73-DCDB-421A-9CC0-22A276E0CFBB}" destId="{C83D6D81-317B-4A7E-8EEB-FD6597863BEE}" srcOrd="2" destOrd="0" parTransId="{AA2DE346-DE20-4E82-AF27-C9E511456133}" sibTransId="{DACC5155-2321-45A7-BA2E-BEE522538890}"/>
    <dgm:cxn modelId="{89CB7D8D-047B-44B3-9C4A-BA281B150191}" type="presOf" srcId="{4F9D3435-251D-4484-9DF8-3A4A36D77B0C}" destId="{BBD996C0-961A-4BFD-8415-474EA957749B}" srcOrd="0" destOrd="3" presId="urn:microsoft.com/office/officeart/2005/8/layout/hList1"/>
    <dgm:cxn modelId="{EB397994-2B0C-4F17-A9F8-63ECEFBEF5ED}" srcId="{E05DBE73-DCDB-421A-9CC0-22A276E0CFBB}" destId="{9247CC0E-5220-4CAB-9010-1301EBD3B002}" srcOrd="1" destOrd="0" parTransId="{9D47FCFB-6B39-4F27-9CA9-F94FFA33EACE}" sibTransId="{0CE8E4A8-9772-4F33-BAE5-A36A3B0E4E2D}"/>
    <dgm:cxn modelId="{0F6B32EA-8E56-4383-AAAB-F1E10489BBDD}" type="presOf" srcId="{9247CC0E-5220-4CAB-9010-1301EBD3B002}" destId="{BBD996C0-961A-4BFD-8415-474EA957749B}" srcOrd="0" destOrd="1" presId="urn:microsoft.com/office/officeart/2005/8/layout/hList1"/>
    <dgm:cxn modelId="{CE797CC7-4E1C-4434-8CA8-F6E01BF6E1B3}" type="presParOf" srcId="{32C8A4DC-FC41-423C-903F-9BE56F402B26}" destId="{2A8F49BF-A889-45B5-B99C-2F47B863AFB5}" srcOrd="0" destOrd="0" presId="urn:microsoft.com/office/officeart/2005/8/layout/hList1"/>
    <dgm:cxn modelId="{27FAB70A-E739-4597-AE78-85A620142221}" type="presParOf" srcId="{2A8F49BF-A889-45B5-B99C-2F47B863AFB5}" destId="{22D98F1B-EA37-414C-B488-0A07502FB2DC}" srcOrd="0" destOrd="0" presId="urn:microsoft.com/office/officeart/2005/8/layout/hList1"/>
    <dgm:cxn modelId="{D3D2C32C-F18E-4AA7-BD1A-3D3214264864}" type="presParOf" srcId="{2A8F49BF-A889-45B5-B99C-2F47B863AFB5}" destId="{BBD996C0-961A-4BFD-8415-474EA9577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F4F75-2915-4C3E-9297-30C57838ACA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E732BE4-DAD4-4BB5-9DA8-1910886DCE67}">
      <dgm:prSet phldrT="[Testo]"/>
      <dgm:spPr/>
      <dgm:t>
        <a:bodyPr/>
        <a:lstStyle/>
        <a:p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1.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Fondi</a:t>
          </a:r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ordinari</a:t>
          </a:r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progettazione</a:t>
          </a:r>
          <a:endParaRPr lang="it-IT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37D6DED0-97F3-450D-B470-1F7321E6718D}" type="par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0AAC690-5027-4B7B-AAA5-747116A3C7C2}" type="sib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BE1F6A5-4FE6-4433-9CCE-6FEF9F836DEC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>
              <a:latin typeface="Segoe UI Emoji" panose="020B0502040204020203" pitchFamily="34" charset="0"/>
              <a:ea typeface="Segoe UI Emoji" panose="020B0502040204020203" pitchFamily="34" charset="0"/>
            </a:rPr>
            <a:t>Gli</a:t>
          </a:r>
          <a:r>
            <a:rPr lang="it-IT" sz="1200" baseline="0">
              <a:latin typeface="Segoe UI Emoji" panose="020B0502040204020203" pitchFamily="34" charset="0"/>
              <a:ea typeface="Segoe UI Emoji" panose="020B0502040204020203" pitchFamily="34" charset="0"/>
            </a:rPr>
            <a:t> enti locali hanno accesso a diverse </a:t>
          </a:r>
          <a:r>
            <a:rPr lang="it-IT" sz="1200" b="1" baseline="0">
              <a:latin typeface="Segoe UI Emoji" panose="020B0502040204020203" pitchFamily="34" charset="0"/>
              <a:ea typeface="Segoe UI Emoji" panose="020B0502040204020203" pitchFamily="34" charset="0"/>
            </a:rPr>
            <a:t>linee di finanziamento </a:t>
          </a:r>
          <a:r>
            <a:rPr lang="it-IT" sz="1200" baseline="0">
              <a:latin typeface="Segoe UI Emoji" panose="020B0502040204020203" pitchFamily="34" charset="0"/>
              <a:ea typeface="Segoe UI Emoji" panose="020B0502040204020203" pitchFamily="34" charset="0"/>
            </a:rPr>
            <a:t>gestite da amministrazioni centrali e operative a legislazione vigente per un ammontare complessivo di oltre 700 milioni di euro (es. Fondo progettazione enti locali, Fondo concorsi progettazione e idee per la coesione territoriale, ecc.)</a:t>
          </a:r>
          <a:endParaRPr lang="it-IT" sz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00DA3DD-D8F8-4552-999D-F6A20C5B61B4}" type="par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54783AB-4C1C-4502-99D7-64FFA9DE3DEB}" type="sib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58A2D0A-221B-4EDF-B8BE-3518CA4B49E7}">
      <dgm:prSet phldrT="[Testo]"/>
      <dgm:spPr/>
      <dgm:t>
        <a:bodyPr/>
        <a:lstStyle/>
        <a:p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2. PON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Capacità</a:t>
          </a:r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Coesione</a:t>
          </a:r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 2021-27</a:t>
          </a:r>
          <a:endParaRPr lang="it-IT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98D889F-14FB-4CD8-A457-03A9A53F3295}" type="par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E2764F3-2DC9-4469-924A-E476F2508165}" type="sib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0B7C1BA-8597-4CF0-8BEB-F68B7FDE6648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Il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Programma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che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fa capo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all’Agenzia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Coesione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, 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prevede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di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ingaggiare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professionisti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per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supportare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gli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enti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locali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del Sud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nella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progettazione</a:t>
          </a:r>
          <a:r>
            <a:rPr lang="en-GB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degli</a:t>
          </a:r>
          <a:r>
            <a:rPr lang="en-GB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interventi</a:t>
          </a:r>
          <a:r>
            <a:rPr lang="en-GB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 PNRR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tramite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studi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di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fattibilità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e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altre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attività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necessarie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alla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partecipazione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 ai </a:t>
          </a:r>
          <a:r>
            <a:rPr lang="en-GB" sz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bandi</a:t>
          </a:r>
          <a:r>
            <a:rPr lang="en-GB" sz="1200" dirty="0">
              <a:latin typeface="Segoe UI Emoji" panose="020B0502040204020203" pitchFamily="34" charset="0"/>
              <a:ea typeface="Segoe UI Emoji" panose="020B0502040204020203" pitchFamily="34" charset="0"/>
            </a:rPr>
            <a:t>. </a:t>
          </a:r>
          <a:endParaRPr lang="it-IT" sz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3C854633-EA57-4BF8-BA91-89208CA20CF0}" type="par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5A1154-2BDE-4F6A-976E-32C4568781D6}" type="sib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BCDCA178-E9BD-4A47-BD0E-D9B00AB696D5}">
      <dgm:prSet phldrT="[Testo]"/>
      <dgm:spPr/>
      <dgm:t>
        <a:bodyPr/>
        <a:lstStyle/>
        <a:p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3.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Assunzione</a:t>
          </a:r>
          <a:r>
            <a:rPr lang="en-GB" b="1" dirty="0">
              <a:latin typeface="Segoe UI Emoji" panose="020B0502040204020203" pitchFamily="34" charset="0"/>
              <a:ea typeface="Segoe UI Emoji" panose="020B0502040204020203" pitchFamily="34" charset="0"/>
            </a:rPr>
            <a:t> di 1.000 </a:t>
          </a:r>
          <a:r>
            <a:rPr lang="en-GB" b="1" dirty="0" err="1">
              <a:latin typeface="Segoe UI Emoji" panose="020B0502040204020203" pitchFamily="34" charset="0"/>
              <a:ea typeface="Segoe UI Emoji" panose="020B0502040204020203" pitchFamily="34" charset="0"/>
            </a:rPr>
            <a:t>esperti</a:t>
          </a:r>
          <a:endParaRPr lang="it-IT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D98BBCA8-ED19-4235-835E-EA1A96499F7B}" type="par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A4609440-D450-45FD-A278-BAE42360839E}" type="sib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373DF720-00FD-4FB9-920B-C7C448530DF1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Potenziamento del personale delle Regioni e degli Enti locali attraverso l’assunzione di 1.000 professionisti ed esperti per sostenere le attività di </a:t>
          </a:r>
          <a:r>
            <a:rPr lang="it-IT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semplificazione, il recupero dell’arretrato e il miglioramento dei tempi effettivi </a:t>
          </a: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di conclusione delle procedure.</a:t>
          </a:r>
        </a:p>
      </dgm:t>
    </dgm:pt>
    <dgm:pt modelId="{951FD503-5F28-419E-98DB-98D3AB2F4BD3}" type="par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12F890-DFAA-4343-BB99-9B27C1188532}" type="sib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AA0D4111-BE45-4376-9827-BF73869FB5FE}" type="pres">
      <dgm:prSet presAssocID="{515F4F75-2915-4C3E-9297-30C57838ACA2}" presName="Name0" presStyleCnt="0">
        <dgm:presLayoutVars>
          <dgm:dir/>
          <dgm:animLvl val="lvl"/>
          <dgm:resizeHandles val="exact"/>
        </dgm:presLayoutVars>
      </dgm:prSet>
      <dgm:spPr/>
    </dgm:pt>
    <dgm:pt modelId="{F5DE6EAB-C238-4717-923D-384C0951833C}" type="pres">
      <dgm:prSet presAssocID="{4E732BE4-DAD4-4BB5-9DA8-1910886DCE67}" presName="composite" presStyleCnt="0"/>
      <dgm:spPr/>
    </dgm:pt>
    <dgm:pt modelId="{A1544016-CEBB-447B-87E6-666B233B97C5}" type="pres">
      <dgm:prSet presAssocID="{4E732BE4-DAD4-4BB5-9DA8-1910886DCE67}" presName="parTx" presStyleLbl="alignNode1" presStyleIdx="0" presStyleCnt="3" custLinFactNeighborX="-103" custLinFactNeighborY="1169">
        <dgm:presLayoutVars>
          <dgm:chMax val="0"/>
          <dgm:chPref val="0"/>
          <dgm:bulletEnabled val="1"/>
        </dgm:presLayoutVars>
      </dgm:prSet>
      <dgm:spPr/>
    </dgm:pt>
    <dgm:pt modelId="{2EAF6827-BBAE-432D-AC58-B88A1343D8E1}" type="pres">
      <dgm:prSet presAssocID="{4E732BE4-DAD4-4BB5-9DA8-1910886DCE67}" presName="desTx" presStyleLbl="alignAccFollowNode1" presStyleIdx="0" presStyleCnt="3" custScaleY="97646" custLinFactNeighborX="-103" custLinFactNeighborY="-1413">
        <dgm:presLayoutVars>
          <dgm:bulletEnabled val="1"/>
        </dgm:presLayoutVars>
      </dgm:prSet>
      <dgm:spPr/>
    </dgm:pt>
    <dgm:pt modelId="{77971CBA-7F35-49CC-BBF9-D3A22DC348EA}" type="pres">
      <dgm:prSet presAssocID="{00AAC690-5027-4B7B-AAA5-747116A3C7C2}" presName="space" presStyleCnt="0"/>
      <dgm:spPr/>
    </dgm:pt>
    <dgm:pt modelId="{BAE7FC52-88EA-497E-ACF5-421A0925C891}" type="pres">
      <dgm:prSet presAssocID="{758A2D0A-221B-4EDF-B8BE-3518CA4B49E7}" presName="composite" presStyleCnt="0"/>
      <dgm:spPr/>
    </dgm:pt>
    <dgm:pt modelId="{507D02C3-2EAE-42E0-923F-5DCE536DB3C2}" type="pres">
      <dgm:prSet presAssocID="{758A2D0A-221B-4EDF-B8BE-3518CA4B49E7}" presName="parTx" presStyleLbl="alignNode1" presStyleIdx="1" presStyleCnt="3" custLinFactNeighborY="-4075">
        <dgm:presLayoutVars>
          <dgm:chMax val="0"/>
          <dgm:chPref val="0"/>
          <dgm:bulletEnabled val="1"/>
        </dgm:presLayoutVars>
      </dgm:prSet>
      <dgm:spPr/>
    </dgm:pt>
    <dgm:pt modelId="{C020F5E6-1CF4-4836-9ACC-73E8ED954482}" type="pres">
      <dgm:prSet presAssocID="{758A2D0A-221B-4EDF-B8BE-3518CA4B49E7}" presName="desTx" presStyleLbl="alignAccFollowNode1" presStyleIdx="1" presStyleCnt="3" custScaleY="100925" custLinFactNeighborY="-1720">
        <dgm:presLayoutVars>
          <dgm:bulletEnabled val="1"/>
        </dgm:presLayoutVars>
      </dgm:prSet>
      <dgm:spPr/>
    </dgm:pt>
    <dgm:pt modelId="{43968348-F56B-4DCC-8C2D-AE5908C605B3}" type="pres">
      <dgm:prSet presAssocID="{CE2764F3-2DC9-4469-924A-E476F2508165}" presName="space" presStyleCnt="0"/>
      <dgm:spPr/>
    </dgm:pt>
    <dgm:pt modelId="{4FB350FA-DDED-417A-8FCA-4C72E3593A79}" type="pres">
      <dgm:prSet presAssocID="{BCDCA178-E9BD-4A47-BD0E-D9B00AB696D5}" presName="composite" presStyleCnt="0"/>
      <dgm:spPr/>
    </dgm:pt>
    <dgm:pt modelId="{35179F2D-9A59-406F-A3FD-44B52BA876C1}" type="pres">
      <dgm:prSet presAssocID="{BCDCA178-E9BD-4A47-BD0E-D9B00AB696D5}" presName="parTx" presStyleLbl="alignNode1" presStyleIdx="2" presStyleCnt="3" custLinFactNeighborX="-2253" custLinFactNeighborY="-3240">
        <dgm:presLayoutVars>
          <dgm:chMax val="0"/>
          <dgm:chPref val="0"/>
          <dgm:bulletEnabled val="1"/>
        </dgm:presLayoutVars>
      </dgm:prSet>
      <dgm:spPr/>
    </dgm:pt>
    <dgm:pt modelId="{CDFA1D0A-49D3-4B10-A73B-EAA047666457}" type="pres">
      <dgm:prSet presAssocID="{BCDCA178-E9BD-4A47-BD0E-D9B00AB696D5}" presName="desTx" presStyleLbl="alignAccFollowNode1" presStyleIdx="2" presStyleCnt="3" custLinFactNeighborX="-2505" custLinFactNeighborY="-4866">
        <dgm:presLayoutVars>
          <dgm:bulletEnabled val="1"/>
        </dgm:presLayoutVars>
      </dgm:prSet>
      <dgm:spPr/>
    </dgm:pt>
  </dgm:ptLst>
  <dgm:cxnLst>
    <dgm:cxn modelId="{BFC58E2E-86E2-4D85-AA79-8D7CE50AC6EE}" srcId="{515F4F75-2915-4C3E-9297-30C57838ACA2}" destId="{758A2D0A-221B-4EDF-B8BE-3518CA4B49E7}" srcOrd="1" destOrd="0" parTransId="{C98D889F-14FB-4CD8-A457-03A9A53F3295}" sibTransId="{CE2764F3-2DC9-4469-924A-E476F2508165}"/>
    <dgm:cxn modelId="{DD2C0237-C85E-4F09-8C1E-F3BEDA09682A}" srcId="{BCDCA178-E9BD-4A47-BD0E-D9B00AB696D5}" destId="{373DF720-00FD-4FB9-920B-C7C448530DF1}" srcOrd="0" destOrd="0" parTransId="{951FD503-5F28-419E-98DB-98D3AB2F4BD3}" sibTransId="{8712F890-DFAA-4343-BB99-9B27C1188532}"/>
    <dgm:cxn modelId="{62A51247-0E2C-4A1D-9ACB-BEB8DBC2AAA2}" srcId="{515F4F75-2915-4C3E-9297-30C57838ACA2}" destId="{BCDCA178-E9BD-4A47-BD0E-D9B00AB696D5}" srcOrd="2" destOrd="0" parTransId="{D98BBCA8-ED19-4235-835E-EA1A96499F7B}" sibTransId="{A4609440-D450-45FD-A278-BAE42360839E}"/>
    <dgm:cxn modelId="{D88F4051-93EF-4ED8-ACAB-F1D7F478C43D}" type="presOf" srcId="{758A2D0A-221B-4EDF-B8BE-3518CA4B49E7}" destId="{507D02C3-2EAE-42E0-923F-5DCE536DB3C2}" srcOrd="0" destOrd="0" presId="urn:microsoft.com/office/officeart/2005/8/layout/hList1"/>
    <dgm:cxn modelId="{5D12EC75-BE4F-4D5E-A99B-DDD6B559A229}" type="presOf" srcId="{373DF720-00FD-4FB9-920B-C7C448530DF1}" destId="{CDFA1D0A-49D3-4B10-A73B-EAA047666457}" srcOrd="0" destOrd="0" presId="urn:microsoft.com/office/officeart/2005/8/layout/hList1"/>
    <dgm:cxn modelId="{686D4585-1149-4DFF-AAA6-491C7720BF4A}" srcId="{515F4F75-2915-4C3E-9297-30C57838ACA2}" destId="{4E732BE4-DAD4-4BB5-9DA8-1910886DCE67}" srcOrd="0" destOrd="0" parTransId="{37D6DED0-97F3-450D-B470-1F7321E6718D}" sibTransId="{00AAC690-5027-4B7B-AAA5-747116A3C7C2}"/>
    <dgm:cxn modelId="{2908C689-7792-4228-861B-6021C71C0386}" type="presOf" srcId="{20B7C1BA-8597-4CF0-8BEB-F68B7FDE6648}" destId="{C020F5E6-1CF4-4836-9ACC-73E8ED954482}" srcOrd="0" destOrd="0" presId="urn:microsoft.com/office/officeart/2005/8/layout/hList1"/>
    <dgm:cxn modelId="{6E687B98-9FA4-4EC6-858B-1C6DC71702AC}" type="presOf" srcId="{BCDCA178-E9BD-4A47-BD0E-D9B00AB696D5}" destId="{35179F2D-9A59-406F-A3FD-44B52BA876C1}" srcOrd="0" destOrd="0" presId="urn:microsoft.com/office/officeart/2005/8/layout/hList1"/>
    <dgm:cxn modelId="{3C7EF8A7-8D9A-43FB-8900-8F7C0DE174D6}" type="presOf" srcId="{515F4F75-2915-4C3E-9297-30C57838ACA2}" destId="{AA0D4111-BE45-4376-9827-BF73869FB5FE}" srcOrd="0" destOrd="0" presId="urn:microsoft.com/office/officeart/2005/8/layout/hList1"/>
    <dgm:cxn modelId="{1273D7AB-C5E2-4CCE-94A8-43B535CBD532}" type="presOf" srcId="{4E732BE4-DAD4-4BB5-9DA8-1910886DCE67}" destId="{A1544016-CEBB-447B-87E6-666B233B97C5}" srcOrd="0" destOrd="0" presId="urn:microsoft.com/office/officeart/2005/8/layout/hList1"/>
    <dgm:cxn modelId="{B71C6BCD-689A-4B28-9E51-DF0719677477}" srcId="{758A2D0A-221B-4EDF-B8BE-3518CA4B49E7}" destId="{20B7C1BA-8597-4CF0-8BEB-F68B7FDE6648}" srcOrd="0" destOrd="0" parTransId="{3C854633-EA57-4BF8-BA91-89208CA20CF0}" sibTransId="{875A1154-2BDE-4F6A-976E-32C4568781D6}"/>
    <dgm:cxn modelId="{0488C3E5-D31B-41DD-A127-EE754191F2DE}" type="presOf" srcId="{7BE1F6A5-4FE6-4433-9CCE-6FEF9F836DEC}" destId="{2EAF6827-BBAE-432D-AC58-B88A1343D8E1}" srcOrd="0" destOrd="0" presId="urn:microsoft.com/office/officeart/2005/8/layout/hList1"/>
    <dgm:cxn modelId="{5C462CE9-797D-41CC-B6C2-27F973491E1D}" srcId="{4E732BE4-DAD4-4BB5-9DA8-1910886DCE67}" destId="{7BE1F6A5-4FE6-4433-9CCE-6FEF9F836DEC}" srcOrd="0" destOrd="0" parTransId="{200DA3DD-D8F8-4552-999D-F6A20C5B61B4}" sibTransId="{054783AB-4C1C-4502-99D7-64FFA9DE3DEB}"/>
    <dgm:cxn modelId="{5E464AD3-701E-48ED-8F37-C7CD08FA0655}" type="presParOf" srcId="{AA0D4111-BE45-4376-9827-BF73869FB5FE}" destId="{F5DE6EAB-C238-4717-923D-384C0951833C}" srcOrd="0" destOrd="0" presId="urn:microsoft.com/office/officeart/2005/8/layout/hList1"/>
    <dgm:cxn modelId="{F2DD4A09-A287-414D-BC72-836DE56064D0}" type="presParOf" srcId="{F5DE6EAB-C238-4717-923D-384C0951833C}" destId="{A1544016-CEBB-447B-87E6-666B233B97C5}" srcOrd="0" destOrd="0" presId="urn:microsoft.com/office/officeart/2005/8/layout/hList1"/>
    <dgm:cxn modelId="{F07565B0-CE62-45CD-987F-1791D606BF33}" type="presParOf" srcId="{F5DE6EAB-C238-4717-923D-384C0951833C}" destId="{2EAF6827-BBAE-432D-AC58-B88A1343D8E1}" srcOrd="1" destOrd="0" presId="urn:microsoft.com/office/officeart/2005/8/layout/hList1"/>
    <dgm:cxn modelId="{61A47B88-E16A-4387-991A-81FF7772B089}" type="presParOf" srcId="{AA0D4111-BE45-4376-9827-BF73869FB5FE}" destId="{77971CBA-7F35-49CC-BBF9-D3A22DC348EA}" srcOrd="1" destOrd="0" presId="urn:microsoft.com/office/officeart/2005/8/layout/hList1"/>
    <dgm:cxn modelId="{AD0D436C-BBFA-4C5D-8012-6B79EB0DC8DC}" type="presParOf" srcId="{AA0D4111-BE45-4376-9827-BF73869FB5FE}" destId="{BAE7FC52-88EA-497E-ACF5-421A0925C891}" srcOrd="2" destOrd="0" presId="urn:microsoft.com/office/officeart/2005/8/layout/hList1"/>
    <dgm:cxn modelId="{9A7A3235-A271-4C17-975C-A88687D8BC76}" type="presParOf" srcId="{BAE7FC52-88EA-497E-ACF5-421A0925C891}" destId="{507D02C3-2EAE-42E0-923F-5DCE536DB3C2}" srcOrd="0" destOrd="0" presId="urn:microsoft.com/office/officeart/2005/8/layout/hList1"/>
    <dgm:cxn modelId="{8A60B651-3FC3-47D4-B823-29AD75B93772}" type="presParOf" srcId="{BAE7FC52-88EA-497E-ACF5-421A0925C891}" destId="{C020F5E6-1CF4-4836-9ACC-73E8ED954482}" srcOrd="1" destOrd="0" presId="urn:microsoft.com/office/officeart/2005/8/layout/hList1"/>
    <dgm:cxn modelId="{F6404FDA-68A4-4D0F-B871-85C46C21A2A4}" type="presParOf" srcId="{AA0D4111-BE45-4376-9827-BF73869FB5FE}" destId="{43968348-F56B-4DCC-8C2D-AE5908C605B3}" srcOrd="3" destOrd="0" presId="urn:microsoft.com/office/officeart/2005/8/layout/hList1"/>
    <dgm:cxn modelId="{682CF6D8-99C6-462D-9CD5-B4F375607454}" type="presParOf" srcId="{AA0D4111-BE45-4376-9827-BF73869FB5FE}" destId="{4FB350FA-DDED-417A-8FCA-4C72E3593A79}" srcOrd="4" destOrd="0" presId="urn:microsoft.com/office/officeart/2005/8/layout/hList1"/>
    <dgm:cxn modelId="{16A52C4F-2912-4C2B-A415-D8CA7A9208E6}" type="presParOf" srcId="{4FB350FA-DDED-417A-8FCA-4C72E3593A79}" destId="{35179F2D-9A59-406F-A3FD-44B52BA876C1}" srcOrd="0" destOrd="0" presId="urn:microsoft.com/office/officeart/2005/8/layout/hList1"/>
    <dgm:cxn modelId="{A41B9F5F-047B-4343-A3DB-829D8FA6BA1A}" type="presParOf" srcId="{4FB350FA-DDED-417A-8FCA-4C72E3593A79}" destId="{CDFA1D0A-49D3-4B10-A73B-EAA0476664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F4F75-2915-4C3E-9297-30C57838ACA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E732BE4-DAD4-4BB5-9DA8-1910886DCE67}">
      <dgm:prSet phldrT="[Tes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4. Convenzioni Consip S.p.A.</a:t>
          </a:r>
          <a:endParaRPr lang="it-IT" sz="2000" b="1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gm:t>
    </dgm:pt>
    <dgm:pt modelId="{37D6DED0-97F3-450D-B470-1F7321E6718D}" type="par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0AAC690-5027-4B7B-AAA5-747116A3C7C2}" type="sib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BE1F6A5-4FE6-4433-9CCE-6FEF9F836DEC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Attività di creazione, gestione e supporto nell’utilizzo di specifici contratti che includono la </a:t>
          </a:r>
          <a:r>
            <a:rPr lang="it-IT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valutazione dei fabbisogni, la pianificazione delle procedure, la preparazione della documentazione di gara e la gestione dei contratti</a:t>
          </a:r>
          <a:r>
            <a:rPr lang="it-IT" sz="16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</a:p>
      </dgm:t>
    </dgm:pt>
    <dgm:pt modelId="{200DA3DD-D8F8-4552-999D-F6A20C5B61B4}" type="par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54783AB-4C1C-4502-99D7-64FFA9DE3DEB}" type="sib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58A2D0A-221B-4EDF-B8BE-3518CA4B49E7}">
      <dgm:prSet phldrT="[Testo]" custT="1"/>
      <dgm:spPr/>
      <dgm:t>
        <a:bodyPr/>
        <a:lstStyle/>
        <a:p>
          <a:r>
            <a:rPr lang="it-IT" sz="2000" b="1" dirty="0">
              <a:latin typeface="Segoe UI Emoji" panose="020B0502040204020203" pitchFamily="34" charset="0"/>
              <a:ea typeface="Segoe UI Emoji" panose="020B0502040204020203" pitchFamily="34" charset="0"/>
            </a:rPr>
            <a:t>5. Supporto tecnico Agenzia della Coesione</a:t>
          </a:r>
        </a:p>
      </dgm:t>
    </dgm:pt>
    <dgm:pt modelId="{C98D889F-14FB-4CD8-A457-03A9A53F3295}" type="par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E2764F3-2DC9-4469-924A-E476F2508165}" type="sib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0B7C1BA-8597-4CF0-8BEB-F68B7FDE6648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Nell’ambito delle risorse del PON Governance Capacità istituzionale 2014-2020 ampliamento del gruppo di lavoro a supporto dell’edilizia scolastica nei progetti previsti dal PNRR. Il personale ha funzioni di </a:t>
          </a:r>
          <a:r>
            <a:rPr lang="it-IT" sz="12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supporto alla progettazione, agli studi di fattibilità e altre attività per la partecipazione ai bandi PNRR</a:t>
          </a: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gm:t>
    </dgm:pt>
    <dgm:pt modelId="{3C854633-EA57-4BF8-BA91-89208CA20CF0}" type="par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5A1154-2BDE-4F6A-976E-32C4568781D6}" type="sib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BCDCA178-E9BD-4A47-BD0E-D9B00AB696D5}">
      <dgm:prSet phldrT="[Testo]" custT="1"/>
      <dgm:spPr/>
      <dgm:t>
        <a:bodyPr/>
        <a:lstStyle/>
        <a:p>
          <a:r>
            <a:rPr lang="it-IT" sz="2000" b="1" dirty="0">
              <a:latin typeface="Segoe UI Emoji" panose="020B0502040204020203" pitchFamily="34" charset="0"/>
              <a:ea typeface="Segoe UI Emoji" panose="020B0502040204020203" pitchFamily="34" charset="0"/>
            </a:rPr>
            <a:t>6. Iniziativa P.I.C.C.O.L.I.</a:t>
          </a:r>
        </a:p>
      </dgm:t>
    </dgm:pt>
    <dgm:pt modelId="{D98BBCA8-ED19-4235-835E-EA1A96499F7B}" type="par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A4609440-D450-45FD-A278-BAE42360839E}" type="sib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373DF720-00FD-4FB9-920B-C7C448530DF1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>
              <a:latin typeface="Segoe UI Emoji" panose="020B0502040204020203" pitchFamily="34" charset="0"/>
              <a:ea typeface="Segoe UI Emoji" panose="020B0502040204020203" pitchFamily="34" charset="0"/>
            </a:rPr>
            <a:t>Nell’ambito delle risorse del PON Governance Capacità istituzionale 2014-2020, Programma rivolto ai Comuni con meno di 5.000 abitanti per il </a:t>
          </a:r>
          <a:r>
            <a:rPr lang="it-IT" sz="1200" b="1">
              <a:latin typeface="Segoe UI Emoji" panose="020B0502040204020203" pitchFamily="34" charset="0"/>
              <a:ea typeface="Segoe UI Emoji" panose="020B0502040204020203" pitchFamily="34" charset="0"/>
            </a:rPr>
            <a:t>rafforzamento delle capacità organizzative e del personale, per la crescita della programmazione e della gestione del territorio</a:t>
          </a:r>
          <a:r>
            <a:rPr lang="it-IT" sz="120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951FD503-5F28-419E-98DB-98D3AB2F4BD3}" type="par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12F890-DFAA-4343-BB99-9B27C1188532}" type="sib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F8C516D0-8B18-47A7-913A-9FCDEE30EBA7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it-IT" sz="16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4B5A835-6625-4658-A99D-F2F33E6614B3}" type="parTrans" cxnId="{1A3EDB87-2CD4-4854-A513-45CE1D8B0D9F}">
      <dgm:prSet/>
      <dgm:spPr/>
      <dgm:t>
        <a:bodyPr/>
        <a:lstStyle/>
        <a:p>
          <a:endParaRPr lang="it-IT"/>
        </a:p>
      </dgm:t>
    </dgm:pt>
    <dgm:pt modelId="{82C760AB-861B-40D3-9BEC-C9E9845134C6}" type="sibTrans" cxnId="{1A3EDB87-2CD4-4854-A513-45CE1D8B0D9F}">
      <dgm:prSet/>
      <dgm:spPr/>
      <dgm:t>
        <a:bodyPr/>
        <a:lstStyle/>
        <a:p>
          <a:endParaRPr lang="it-IT"/>
        </a:p>
      </dgm:t>
    </dgm:pt>
    <dgm:pt modelId="{AA0D4111-BE45-4376-9827-BF73869FB5FE}" type="pres">
      <dgm:prSet presAssocID="{515F4F75-2915-4C3E-9297-30C57838ACA2}" presName="Name0" presStyleCnt="0">
        <dgm:presLayoutVars>
          <dgm:dir/>
          <dgm:animLvl val="lvl"/>
          <dgm:resizeHandles val="exact"/>
        </dgm:presLayoutVars>
      </dgm:prSet>
      <dgm:spPr/>
    </dgm:pt>
    <dgm:pt modelId="{F5DE6EAB-C238-4717-923D-384C0951833C}" type="pres">
      <dgm:prSet presAssocID="{4E732BE4-DAD4-4BB5-9DA8-1910886DCE67}" presName="composite" presStyleCnt="0"/>
      <dgm:spPr/>
    </dgm:pt>
    <dgm:pt modelId="{A1544016-CEBB-447B-87E6-666B233B97C5}" type="pres">
      <dgm:prSet presAssocID="{4E732BE4-DAD4-4BB5-9DA8-1910886DCE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AF6827-BBAE-432D-AC58-B88A1343D8E1}" type="pres">
      <dgm:prSet presAssocID="{4E732BE4-DAD4-4BB5-9DA8-1910886DCE67}" presName="desTx" presStyleLbl="alignAccFollowNode1" presStyleIdx="0" presStyleCnt="3">
        <dgm:presLayoutVars>
          <dgm:bulletEnabled val="1"/>
        </dgm:presLayoutVars>
      </dgm:prSet>
      <dgm:spPr/>
    </dgm:pt>
    <dgm:pt modelId="{77971CBA-7F35-49CC-BBF9-D3A22DC348EA}" type="pres">
      <dgm:prSet presAssocID="{00AAC690-5027-4B7B-AAA5-747116A3C7C2}" presName="space" presStyleCnt="0"/>
      <dgm:spPr/>
    </dgm:pt>
    <dgm:pt modelId="{BAE7FC52-88EA-497E-ACF5-421A0925C891}" type="pres">
      <dgm:prSet presAssocID="{758A2D0A-221B-4EDF-B8BE-3518CA4B49E7}" presName="composite" presStyleCnt="0"/>
      <dgm:spPr/>
    </dgm:pt>
    <dgm:pt modelId="{507D02C3-2EAE-42E0-923F-5DCE536DB3C2}" type="pres">
      <dgm:prSet presAssocID="{758A2D0A-221B-4EDF-B8BE-3518CA4B49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20F5E6-1CF4-4836-9ACC-73E8ED954482}" type="pres">
      <dgm:prSet presAssocID="{758A2D0A-221B-4EDF-B8BE-3518CA4B49E7}" presName="desTx" presStyleLbl="alignAccFollowNode1" presStyleIdx="1" presStyleCnt="3">
        <dgm:presLayoutVars>
          <dgm:bulletEnabled val="1"/>
        </dgm:presLayoutVars>
      </dgm:prSet>
      <dgm:spPr/>
    </dgm:pt>
    <dgm:pt modelId="{43968348-F56B-4DCC-8C2D-AE5908C605B3}" type="pres">
      <dgm:prSet presAssocID="{CE2764F3-2DC9-4469-924A-E476F2508165}" presName="space" presStyleCnt="0"/>
      <dgm:spPr/>
    </dgm:pt>
    <dgm:pt modelId="{4FB350FA-DDED-417A-8FCA-4C72E3593A79}" type="pres">
      <dgm:prSet presAssocID="{BCDCA178-E9BD-4A47-BD0E-D9B00AB696D5}" presName="composite" presStyleCnt="0"/>
      <dgm:spPr/>
    </dgm:pt>
    <dgm:pt modelId="{35179F2D-9A59-406F-A3FD-44B52BA876C1}" type="pres">
      <dgm:prSet presAssocID="{BCDCA178-E9BD-4A47-BD0E-D9B00AB696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FA1D0A-49D3-4B10-A73B-EAA047666457}" type="pres">
      <dgm:prSet presAssocID="{BCDCA178-E9BD-4A47-BD0E-D9B00AB696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FC58E2E-86E2-4D85-AA79-8D7CE50AC6EE}" srcId="{515F4F75-2915-4C3E-9297-30C57838ACA2}" destId="{758A2D0A-221B-4EDF-B8BE-3518CA4B49E7}" srcOrd="1" destOrd="0" parTransId="{C98D889F-14FB-4CD8-A457-03A9A53F3295}" sibTransId="{CE2764F3-2DC9-4469-924A-E476F2508165}"/>
    <dgm:cxn modelId="{DD2C0237-C85E-4F09-8C1E-F3BEDA09682A}" srcId="{BCDCA178-E9BD-4A47-BD0E-D9B00AB696D5}" destId="{373DF720-00FD-4FB9-920B-C7C448530DF1}" srcOrd="0" destOrd="0" parTransId="{951FD503-5F28-419E-98DB-98D3AB2F4BD3}" sibTransId="{8712F890-DFAA-4343-BB99-9B27C1188532}"/>
    <dgm:cxn modelId="{62A51247-0E2C-4A1D-9ACB-BEB8DBC2AAA2}" srcId="{515F4F75-2915-4C3E-9297-30C57838ACA2}" destId="{BCDCA178-E9BD-4A47-BD0E-D9B00AB696D5}" srcOrd="2" destOrd="0" parTransId="{D98BBCA8-ED19-4235-835E-EA1A96499F7B}" sibTransId="{A4609440-D450-45FD-A278-BAE42360839E}"/>
    <dgm:cxn modelId="{D88F4051-93EF-4ED8-ACAB-F1D7F478C43D}" type="presOf" srcId="{758A2D0A-221B-4EDF-B8BE-3518CA4B49E7}" destId="{507D02C3-2EAE-42E0-923F-5DCE536DB3C2}" srcOrd="0" destOrd="0" presId="urn:microsoft.com/office/officeart/2005/8/layout/hList1"/>
    <dgm:cxn modelId="{5D12EC75-BE4F-4D5E-A99B-DDD6B559A229}" type="presOf" srcId="{373DF720-00FD-4FB9-920B-C7C448530DF1}" destId="{CDFA1D0A-49D3-4B10-A73B-EAA047666457}" srcOrd="0" destOrd="0" presId="urn:microsoft.com/office/officeart/2005/8/layout/hList1"/>
    <dgm:cxn modelId="{686D4585-1149-4DFF-AAA6-491C7720BF4A}" srcId="{515F4F75-2915-4C3E-9297-30C57838ACA2}" destId="{4E732BE4-DAD4-4BB5-9DA8-1910886DCE67}" srcOrd="0" destOrd="0" parTransId="{37D6DED0-97F3-450D-B470-1F7321E6718D}" sibTransId="{00AAC690-5027-4B7B-AAA5-747116A3C7C2}"/>
    <dgm:cxn modelId="{1A3EDB87-2CD4-4854-A513-45CE1D8B0D9F}" srcId="{BCDCA178-E9BD-4A47-BD0E-D9B00AB696D5}" destId="{F8C516D0-8B18-47A7-913A-9FCDEE30EBA7}" srcOrd="1" destOrd="0" parTransId="{24B5A835-6625-4658-A99D-F2F33E6614B3}" sibTransId="{82C760AB-861B-40D3-9BEC-C9E9845134C6}"/>
    <dgm:cxn modelId="{2908C689-7792-4228-861B-6021C71C0386}" type="presOf" srcId="{20B7C1BA-8597-4CF0-8BEB-F68B7FDE6648}" destId="{C020F5E6-1CF4-4836-9ACC-73E8ED954482}" srcOrd="0" destOrd="0" presId="urn:microsoft.com/office/officeart/2005/8/layout/hList1"/>
    <dgm:cxn modelId="{6E687B98-9FA4-4EC6-858B-1C6DC71702AC}" type="presOf" srcId="{BCDCA178-E9BD-4A47-BD0E-D9B00AB696D5}" destId="{35179F2D-9A59-406F-A3FD-44B52BA876C1}" srcOrd="0" destOrd="0" presId="urn:microsoft.com/office/officeart/2005/8/layout/hList1"/>
    <dgm:cxn modelId="{3C7EF8A7-8D9A-43FB-8900-8F7C0DE174D6}" type="presOf" srcId="{515F4F75-2915-4C3E-9297-30C57838ACA2}" destId="{AA0D4111-BE45-4376-9827-BF73869FB5FE}" srcOrd="0" destOrd="0" presId="urn:microsoft.com/office/officeart/2005/8/layout/hList1"/>
    <dgm:cxn modelId="{1273D7AB-C5E2-4CCE-94A8-43B535CBD532}" type="presOf" srcId="{4E732BE4-DAD4-4BB5-9DA8-1910886DCE67}" destId="{A1544016-CEBB-447B-87E6-666B233B97C5}" srcOrd="0" destOrd="0" presId="urn:microsoft.com/office/officeart/2005/8/layout/hList1"/>
    <dgm:cxn modelId="{BA6206B8-BEB5-4873-8CAB-BB93AC41F642}" type="presOf" srcId="{F8C516D0-8B18-47A7-913A-9FCDEE30EBA7}" destId="{CDFA1D0A-49D3-4B10-A73B-EAA047666457}" srcOrd="0" destOrd="1" presId="urn:microsoft.com/office/officeart/2005/8/layout/hList1"/>
    <dgm:cxn modelId="{B71C6BCD-689A-4B28-9E51-DF0719677477}" srcId="{758A2D0A-221B-4EDF-B8BE-3518CA4B49E7}" destId="{20B7C1BA-8597-4CF0-8BEB-F68B7FDE6648}" srcOrd="0" destOrd="0" parTransId="{3C854633-EA57-4BF8-BA91-89208CA20CF0}" sibTransId="{875A1154-2BDE-4F6A-976E-32C4568781D6}"/>
    <dgm:cxn modelId="{0488C3E5-D31B-41DD-A127-EE754191F2DE}" type="presOf" srcId="{7BE1F6A5-4FE6-4433-9CCE-6FEF9F836DEC}" destId="{2EAF6827-BBAE-432D-AC58-B88A1343D8E1}" srcOrd="0" destOrd="0" presId="urn:microsoft.com/office/officeart/2005/8/layout/hList1"/>
    <dgm:cxn modelId="{5C462CE9-797D-41CC-B6C2-27F973491E1D}" srcId="{4E732BE4-DAD4-4BB5-9DA8-1910886DCE67}" destId="{7BE1F6A5-4FE6-4433-9CCE-6FEF9F836DEC}" srcOrd="0" destOrd="0" parTransId="{200DA3DD-D8F8-4552-999D-F6A20C5B61B4}" sibTransId="{054783AB-4C1C-4502-99D7-64FFA9DE3DEB}"/>
    <dgm:cxn modelId="{5E464AD3-701E-48ED-8F37-C7CD08FA0655}" type="presParOf" srcId="{AA0D4111-BE45-4376-9827-BF73869FB5FE}" destId="{F5DE6EAB-C238-4717-923D-384C0951833C}" srcOrd="0" destOrd="0" presId="urn:microsoft.com/office/officeart/2005/8/layout/hList1"/>
    <dgm:cxn modelId="{F2DD4A09-A287-414D-BC72-836DE56064D0}" type="presParOf" srcId="{F5DE6EAB-C238-4717-923D-384C0951833C}" destId="{A1544016-CEBB-447B-87E6-666B233B97C5}" srcOrd="0" destOrd="0" presId="urn:microsoft.com/office/officeart/2005/8/layout/hList1"/>
    <dgm:cxn modelId="{F07565B0-CE62-45CD-987F-1791D606BF33}" type="presParOf" srcId="{F5DE6EAB-C238-4717-923D-384C0951833C}" destId="{2EAF6827-BBAE-432D-AC58-B88A1343D8E1}" srcOrd="1" destOrd="0" presId="urn:microsoft.com/office/officeart/2005/8/layout/hList1"/>
    <dgm:cxn modelId="{61A47B88-E16A-4387-991A-81FF7772B089}" type="presParOf" srcId="{AA0D4111-BE45-4376-9827-BF73869FB5FE}" destId="{77971CBA-7F35-49CC-BBF9-D3A22DC348EA}" srcOrd="1" destOrd="0" presId="urn:microsoft.com/office/officeart/2005/8/layout/hList1"/>
    <dgm:cxn modelId="{AD0D436C-BBFA-4C5D-8012-6B79EB0DC8DC}" type="presParOf" srcId="{AA0D4111-BE45-4376-9827-BF73869FB5FE}" destId="{BAE7FC52-88EA-497E-ACF5-421A0925C891}" srcOrd="2" destOrd="0" presId="urn:microsoft.com/office/officeart/2005/8/layout/hList1"/>
    <dgm:cxn modelId="{9A7A3235-A271-4C17-975C-A88687D8BC76}" type="presParOf" srcId="{BAE7FC52-88EA-497E-ACF5-421A0925C891}" destId="{507D02C3-2EAE-42E0-923F-5DCE536DB3C2}" srcOrd="0" destOrd="0" presId="urn:microsoft.com/office/officeart/2005/8/layout/hList1"/>
    <dgm:cxn modelId="{8A60B651-3FC3-47D4-B823-29AD75B93772}" type="presParOf" srcId="{BAE7FC52-88EA-497E-ACF5-421A0925C891}" destId="{C020F5E6-1CF4-4836-9ACC-73E8ED954482}" srcOrd="1" destOrd="0" presId="urn:microsoft.com/office/officeart/2005/8/layout/hList1"/>
    <dgm:cxn modelId="{F6404FDA-68A4-4D0F-B871-85C46C21A2A4}" type="presParOf" srcId="{AA0D4111-BE45-4376-9827-BF73869FB5FE}" destId="{43968348-F56B-4DCC-8C2D-AE5908C605B3}" srcOrd="3" destOrd="0" presId="urn:microsoft.com/office/officeart/2005/8/layout/hList1"/>
    <dgm:cxn modelId="{682CF6D8-99C6-462D-9CD5-B4F375607454}" type="presParOf" srcId="{AA0D4111-BE45-4376-9827-BF73869FB5FE}" destId="{4FB350FA-DDED-417A-8FCA-4C72E3593A79}" srcOrd="4" destOrd="0" presId="urn:microsoft.com/office/officeart/2005/8/layout/hList1"/>
    <dgm:cxn modelId="{16A52C4F-2912-4C2B-A415-D8CA7A9208E6}" type="presParOf" srcId="{4FB350FA-DDED-417A-8FCA-4C72E3593A79}" destId="{35179F2D-9A59-406F-A3FD-44B52BA876C1}" srcOrd="0" destOrd="0" presId="urn:microsoft.com/office/officeart/2005/8/layout/hList1"/>
    <dgm:cxn modelId="{A41B9F5F-047B-4343-A3DB-829D8FA6BA1A}" type="presParOf" srcId="{4FB350FA-DDED-417A-8FCA-4C72E3593A79}" destId="{CDFA1D0A-49D3-4B10-A73B-EAA0476664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F4F75-2915-4C3E-9297-30C57838ACA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E732BE4-DAD4-4BB5-9DA8-1910886DCE67}">
      <dgm:prSet phldrT="[Tes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7. Assunzione  2.800 funzionari per il Mezzogiorno</a:t>
          </a:r>
        </a:p>
      </dgm:t>
    </dgm:pt>
    <dgm:pt modelId="{37D6DED0-97F3-450D-B470-1F7321E6718D}" type="par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0AAC690-5027-4B7B-AAA5-747116A3C7C2}" type="sibTrans" cxnId="{686D4585-1149-4DFF-AAA6-491C7720BF4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BE1F6A5-4FE6-4433-9CCE-6FEF9F836DEC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I Comuni che provvedono alla realizzazione degli interventi PNRR possono, in deroga alle disposizioni vigenti, assumere personale con qualifica non dirigenziale in possesso di </a:t>
          </a:r>
          <a:r>
            <a:rPr lang="it-IT" sz="1200" b="1" dirty="0">
              <a:latin typeface="Segoe UI Emoji" panose="020B0502040204020203" pitchFamily="34" charset="0"/>
              <a:ea typeface="Segoe UI Emoji" panose="020B0502040204020203" pitchFamily="34" charset="0"/>
            </a:rPr>
            <a:t>specifiche professionalità</a:t>
          </a: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6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00DA3DD-D8F8-4552-999D-F6A20C5B61B4}" type="par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54783AB-4C1C-4502-99D7-64FFA9DE3DEB}" type="sibTrans" cxnId="{5C462CE9-797D-41CC-B6C2-27F973491E1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58A2D0A-221B-4EDF-B8BE-3518CA4B49E7}">
      <dgm:prSet phldrT="[Testo]" custT="1"/>
      <dgm:spPr/>
      <dgm:t>
        <a:bodyPr/>
        <a:lstStyle/>
        <a:p>
          <a:r>
            <a:rPr lang="it-IT" sz="2000" b="1" dirty="0">
              <a:latin typeface="Segoe UI Emoji" panose="020B0502040204020203" pitchFamily="34" charset="0"/>
              <a:ea typeface="Segoe UI Emoji" panose="020B0502040204020203" pitchFamily="34" charset="0"/>
            </a:rPr>
            <a:t>8. Sport e salute per progettazione impianti sportivi</a:t>
          </a:r>
        </a:p>
      </dgm:t>
    </dgm:pt>
    <dgm:pt modelId="{C98D889F-14FB-4CD8-A457-03A9A53F3295}" type="par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E2764F3-2DC9-4469-924A-E476F2508165}" type="sibTrans" cxnId="{BFC58E2E-86E2-4D85-AA79-8D7CE50AC6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0B7C1BA-8597-4CF0-8BEB-F68B7FDE6648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La Società Sport e Salute S.p.A. si è detta disponibile ad avere un ruolo specifico di </a:t>
          </a:r>
          <a:r>
            <a:rPr lang="it-IT" sz="12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supporto nei bandi di settore, per eseguire studi di fattibilità, progettazioni o direzioni di lavori, studi di impatto ambientale </a:t>
          </a: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e svolgere il ruolo di soggetto aggregatore in ambito sportivo.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gm:t>
    </dgm:pt>
    <dgm:pt modelId="{3C854633-EA57-4BF8-BA91-89208CA20CF0}" type="par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5A1154-2BDE-4F6A-976E-32C4568781D6}" type="sibTrans" cxnId="{B71C6BCD-689A-4B28-9E51-DF0719677477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BCDCA178-E9BD-4A47-BD0E-D9B00AB696D5}">
      <dgm:prSet phldrT="[Testo]" custT="1"/>
      <dgm:spPr/>
      <dgm:t>
        <a:bodyPr/>
        <a:lstStyle/>
        <a:p>
          <a:r>
            <a:rPr lang="it-IT" sz="2000" b="1" dirty="0">
              <a:latin typeface="Segoe UI Emoji" panose="020B0502040204020203" pitchFamily="34" charset="0"/>
              <a:ea typeface="Segoe UI Emoji" panose="020B0502040204020203" pitchFamily="34" charset="0"/>
            </a:rPr>
            <a:t>9. Convenzioni con società a partecipazione pubblica</a:t>
          </a:r>
        </a:p>
      </dgm:t>
    </dgm:pt>
    <dgm:pt modelId="{D98BBCA8-ED19-4235-835E-EA1A96499F7B}" type="par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A4609440-D450-45FD-A278-BAE42360839E}" type="sibTrans" cxnId="{62A51247-0E2C-4A1D-9ACB-BEB8DBC2AAA2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373DF720-00FD-4FB9-920B-C7C448530DF1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>
              <a:latin typeface="Segoe UI Emoji" panose="020B0502040204020203" pitchFamily="34" charset="0"/>
              <a:ea typeface="Segoe UI Emoji" panose="020B0502040204020203" pitchFamily="34" charset="0"/>
            </a:rPr>
            <a:t>Costante attività di supporto, attraverso la messa a disposizione di esperti per garantire la corretta programmazione e attuazione delle progettualità del PNRR, nel rispetto delle tempistiche e delle condizionalità previste dal Piano.</a:t>
          </a:r>
          <a:endParaRPr lang="it-IT" sz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951FD503-5F28-419E-98DB-98D3AB2F4BD3}" type="par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712F890-DFAA-4343-BB99-9B27C1188532}" type="sibTrans" cxnId="{DD2C0237-C85E-4F09-8C1E-F3BEDA09682A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F8C516D0-8B18-47A7-913A-9FCDEE30EBA7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it-IT" sz="16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24B5A835-6625-4658-A99D-F2F33E6614B3}" type="parTrans" cxnId="{1A3EDB87-2CD4-4854-A513-45CE1D8B0D9F}">
      <dgm:prSet/>
      <dgm:spPr/>
      <dgm:t>
        <a:bodyPr/>
        <a:lstStyle/>
        <a:p>
          <a:endParaRPr lang="it-IT"/>
        </a:p>
      </dgm:t>
    </dgm:pt>
    <dgm:pt modelId="{82C760AB-861B-40D3-9BEC-C9E9845134C6}" type="sibTrans" cxnId="{1A3EDB87-2CD4-4854-A513-45CE1D8B0D9F}">
      <dgm:prSet/>
      <dgm:spPr/>
      <dgm:t>
        <a:bodyPr/>
        <a:lstStyle/>
        <a:p>
          <a:endParaRPr lang="it-IT"/>
        </a:p>
      </dgm:t>
    </dgm:pt>
    <dgm:pt modelId="{9C527DC6-EFE7-470B-BAA4-4718610BDFE7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 dirty="0">
              <a:latin typeface="Segoe UI Emoji" panose="020B0502040204020203" pitchFamily="34" charset="0"/>
              <a:ea typeface="Segoe UI Emoji" panose="020B0502040204020203" pitchFamily="34" charset="0"/>
            </a:rPr>
            <a:t>2.800 tecnici per rafforzare le amministrazioni pubbliche del Sud a carico del bilancio nazionale.</a:t>
          </a:r>
        </a:p>
      </dgm:t>
    </dgm:pt>
    <dgm:pt modelId="{9C63D6DA-D070-4190-B5C8-49B5DEC057F8}" type="parTrans" cxnId="{B54A5433-5F87-425F-9D93-903D71FFD9BE}">
      <dgm:prSet/>
      <dgm:spPr/>
      <dgm:t>
        <a:bodyPr/>
        <a:lstStyle/>
        <a:p>
          <a:endParaRPr lang="it-IT"/>
        </a:p>
      </dgm:t>
    </dgm:pt>
    <dgm:pt modelId="{10218556-BBEC-46A7-B799-FE7ED9555F11}" type="sibTrans" cxnId="{B54A5433-5F87-425F-9D93-903D71FFD9BE}">
      <dgm:prSet/>
      <dgm:spPr/>
      <dgm:t>
        <a:bodyPr/>
        <a:lstStyle/>
        <a:p>
          <a:endParaRPr lang="it-IT"/>
        </a:p>
      </dgm:t>
    </dgm:pt>
    <dgm:pt modelId="{0DF409A6-F5C8-48FD-9D44-13AAA74F4891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1200">
              <a:latin typeface="Segoe UI Emoji" panose="020B0502040204020203" pitchFamily="34" charset="0"/>
              <a:ea typeface="Segoe UI Emoji" panose="020B0502040204020203" pitchFamily="34" charset="0"/>
            </a:rPr>
            <a:t>Affiancamento in loco con gruppi di lavoro territoriali dedicati e organizzati.</a:t>
          </a:r>
          <a:endParaRPr lang="it-IT" sz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B30EC5C-DF60-4986-B4B7-CE69241EEA53}" type="parTrans" cxnId="{7CB4EA0E-FF46-483B-A973-797431B9FCB4}">
      <dgm:prSet/>
      <dgm:spPr/>
      <dgm:t>
        <a:bodyPr/>
        <a:lstStyle/>
        <a:p>
          <a:endParaRPr lang="it-IT"/>
        </a:p>
      </dgm:t>
    </dgm:pt>
    <dgm:pt modelId="{E749F7AE-F2F4-4BC6-AD21-9C333ED04651}" type="sibTrans" cxnId="{7CB4EA0E-FF46-483B-A973-797431B9FCB4}">
      <dgm:prSet/>
      <dgm:spPr/>
      <dgm:t>
        <a:bodyPr/>
        <a:lstStyle/>
        <a:p>
          <a:endParaRPr lang="it-IT"/>
        </a:p>
      </dgm:t>
    </dgm:pt>
    <dgm:pt modelId="{AA0D4111-BE45-4376-9827-BF73869FB5FE}" type="pres">
      <dgm:prSet presAssocID="{515F4F75-2915-4C3E-9297-30C57838ACA2}" presName="Name0" presStyleCnt="0">
        <dgm:presLayoutVars>
          <dgm:dir/>
          <dgm:animLvl val="lvl"/>
          <dgm:resizeHandles val="exact"/>
        </dgm:presLayoutVars>
      </dgm:prSet>
      <dgm:spPr/>
    </dgm:pt>
    <dgm:pt modelId="{F5DE6EAB-C238-4717-923D-384C0951833C}" type="pres">
      <dgm:prSet presAssocID="{4E732BE4-DAD4-4BB5-9DA8-1910886DCE67}" presName="composite" presStyleCnt="0"/>
      <dgm:spPr/>
    </dgm:pt>
    <dgm:pt modelId="{A1544016-CEBB-447B-87E6-666B233B97C5}" type="pres">
      <dgm:prSet presAssocID="{4E732BE4-DAD4-4BB5-9DA8-1910886DCE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AF6827-BBAE-432D-AC58-B88A1343D8E1}" type="pres">
      <dgm:prSet presAssocID="{4E732BE4-DAD4-4BB5-9DA8-1910886DCE67}" presName="desTx" presStyleLbl="alignAccFollowNode1" presStyleIdx="0" presStyleCnt="3">
        <dgm:presLayoutVars>
          <dgm:bulletEnabled val="1"/>
        </dgm:presLayoutVars>
      </dgm:prSet>
      <dgm:spPr/>
    </dgm:pt>
    <dgm:pt modelId="{77971CBA-7F35-49CC-BBF9-D3A22DC348EA}" type="pres">
      <dgm:prSet presAssocID="{00AAC690-5027-4B7B-AAA5-747116A3C7C2}" presName="space" presStyleCnt="0"/>
      <dgm:spPr/>
    </dgm:pt>
    <dgm:pt modelId="{BAE7FC52-88EA-497E-ACF5-421A0925C891}" type="pres">
      <dgm:prSet presAssocID="{758A2D0A-221B-4EDF-B8BE-3518CA4B49E7}" presName="composite" presStyleCnt="0"/>
      <dgm:spPr/>
    </dgm:pt>
    <dgm:pt modelId="{507D02C3-2EAE-42E0-923F-5DCE536DB3C2}" type="pres">
      <dgm:prSet presAssocID="{758A2D0A-221B-4EDF-B8BE-3518CA4B49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20F5E6-1CF4-4836-9ACC-73E8ED954482}" type="pres">
      <dgm:prSet presAssocID="{758A2D0A-221B-4EDF-B8BE-3518CA4B49E7}" presName="desTx" presStyleLbl="alignAccFollowNode1" presStyleIdx="1" presStyleCnt="3">
        <dgm:presLayoutVars>
          <dgm:bulletEnabled val="1"/>
        </dgm:presLayoutVars>
      </dgm:prSet>
      <dgm:spPr/>
    </dgm:pt>
    <dgm:pt modelId="{43968348-F56B-4DCC-8C2D-AE5908C605B3}" type="pres">
      <dgm:prSet presAssocID="{CE2764F3-2DC9-4469-924A-E476F2508165}" presName="space" presStyleCnt="0"/>
      <dgm:spPr/>
    </dgm:pt>
    <dgm:pt modelId="{4FB350FA-DDED-417A-8FCA-4C72E3593A79}" type="pres">
      <dgm:prSet presAssocID="{BCDCA178-E9BD-4A47-BD0E-D9B00AB696D5}" presName="composite" presStyleCnt="0"/>
      <dgm:spPr/>
    </dgm:pt>
    <dgm:pt modelId="{35179F2D-9A59-406F-A3FD-44B52BA876C1}" type="pres">
      <dgm:prSet presAssocID="{BCDCA178-E9BD-4A47-BD0E-D9B00AB696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FA1D0A-49D3-4B10-A73B-EAA047666457}" type="pres">
      <dgm:prSet presAssocID="{BCDCA178-E9BD-4A47-BD0E-D9B00AB696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5F2C802-54BC-4247-9648-C6F00404B4FF}" type="presOf" srcId="{9C527DC6-EFE7-470B-BAA4-4718610BDFE7}" destId="{2EAF6827-BBAE-432D-AC58-B88A1343D8E1}" srcOrd="0" destOrd="1" presId="urn:microsoft.com/office/officeart/2005/8/layout/hList1"/>
    <dgm:cxn modelId="{7CB4EA0E-FF46-483B-A973-797431B9FCB4}" srcId="{BCDCA178-E9BD-4A47-BD0E-D9B00AB696D5}" destId="{0DF409A6-F5C8-48FD-9D44-13AAA74F4891}" srcOrd="1" destOrd="0" parTransId="{CB30EC5C-DF60-4986-B4B7-CE69241EEA53}" sibTransId="{E749F7AE-F2F4-4BC6-AD21-9C333ED04651}"/>
    <dgm:cxn modelId="{BFC58E2E-86E2-4D85-AA79-8D7CE50AC6EE}" srcId="{515F4F75-2915-4C3E-9297-30C57838ACA2}" destId="{758A2D0A-221B-4EDF-B8BE-3518CA4B49E7}" srcOrd="1" destOrd="0" parTransId="{C98D889F-14FB-4CD8-A457-03A9A53F3295}" sibTransId="{CE2764F3-2DC9-4469-924A-E476F2508165}"/>
    <dgm:cxn modelId="{B54A5433-5F87-425F-9D93-903D71FFD9BE}" srcId="{4E732BE4-DAD4-4BB5-9DA8-1910886DCE67}" destId="{9C527DC6-EFE7-470B-BAA4-4718610BDFE7}" srcOrd="1" destOrd="0" parTransId="{9C63D6DA-D070-4190-B5C8-49B5DEC057F8}" sibTransId="{10218556-BBEC-46A7-B799-FE7ED9555F11}"/>
    <dgm:cxn modelId="{DD2C0237-C85E-4F09-8C1E-F3BEDA09682A}" srcId="{BCDCA178-E9BD-4A47-BD0E-D9B00AB696D5}" destId="{373DF720-00FD-4FB9-920B-C7C448530DF1}" srcOrd="0" destOrd="0" parTransId="{951FD503-5F28-419E-98DB-98D3AB2F4BD3}" sibTransId="{8712F890-DFAA-4343-BB99-9B27C1188532}"/>
    <dgm:cxn modelId="{62A51247-0E2C-4A1D-9ACB-BEB8DBC2AAA2}" srcId="{515F4F75-2915-4C3E-9297-30C57838ACA2}" destId="{BCDCA178-E9BD-4A47-BD0E-D9B00AB696D5}" srcOrd="2" destOrd="0" parTransId="{D98BBCA8-ED19-4235-835E-EA1A96499F7B}" sibTransId="{A4609440-D450-45FD-A278-BAE42360839E}"/>
    <dgm:cxn modelId="{D88F4051-93EF-4ED8-ACAB-F1D7F478C43D}" type="presOf" srcId="{758A2D0A-221B-4EDF-B8BE-3518CA4B49E7}" destId="{507D02C3-2EAE-42E0-923F-5DCE536DB3C2}" srcOrd="0" destOrd="0" presId="urn:microsoft.com/office/officeart/2005/8/layout/hList1"/>
    <dgm:cxn modelId="{5D12EC75-BE4F-4D5E-A99B-DDD6B559A229}" type="presOf" srcId="{373DF720-00FD-4FB9-920B-C7C448530DF1}" destId="{CDFA1D0A-49D3-4B10-A73B-EAA047666457}" srcOrd="0" destOrd="0" presId="urn:microsoft.com/office/officeart/2005/8/layout/hList1"/>
    <dgm:cxn modelId="{686D4585-1149-4DFF-AAA6-491C7720BF4A}" srcId="{515F4F75-2915-4C3E-9297-30C57838ACA2}" destId="{4E732BE4-DAD4-4BB5-9DA8-1910886DCE67}" srcOrd="0" destOrd="0" parTransId="{37D6DED0-97F3-450D-B470-1F7321E6718D}" sibTransId="{00AAC690-5027-4B7B-AAA5-747116A3C7C2}"/>
    <dgm:cxn modelId="{1A3EDB87-2CD4-4854-A513-45CE1D8B0D9F}" srcId="{BCDCA178-E9BD-4A47-BD0E-D9B00AB696D5}" destId="{F8C516D0-8B18-47A7-913A-9FCDEE30EBA7}" srcOrd="2" destOrd="0" parTransId="{24B5A835-6625-4658-A99D-F2F33E6614B3}" sibTransId="{82C760AB-861B-40D3-9BEC-C9E9845134C6}"/>
    <dgm:cxn modelId="{2908C689-7792-4228-861B-6021C71C0386}" type="presOf" srcId="{20B7C1BA-8597-4CF0-8BEB-F68B7FDE6648}" destId="{C020F5E6-1CF4-4836-9ACC-73E8ED954482}" srcOrd="0" destOrd="0" presId="urn:microsoft.com/office/officeart/2005/8/layout/hList1"/>
    <dgm:cxn modelId="{1948728A-C881-48F8-973E-52605B8148E1}" type="presOf" srcId="{0DF409A6-F5C8-48FD-9D44-13AAA74F4891}" destId="{CDFA1D0A-49D3-4B10-A73B-EAA047666457}" srcOrd="0" destOrd="1" presId="urn:microsoft.com/office/officeart/2005/8/layout/hList1"/>
    <dgm:cxn modelId="{6E687B98-9FA4-4EC6-858B-1C6DC71702AC}" type="presOf" srcId="{BCDCA178-E9BD-4A47-BD0E-D9B00AB696D5}" destId="{35179F2D-9A59-406F-A3FD-44B52BA876C1}" srcOrd="0" destOrd="0" presId="urn:microsoft.com/office/officeart/2005/8/layout/hList1"/>
    <dgm:cxn modelId="{3C7EF8A7-8D9A-43FB-8900-8F7C0DE174D6}" type="presOf" srcId="{515F4F75-2915-4C3E-9297-30C57838ACA2}" destId="{AA0D4111-BE45-4376-9827-BF73869FB5FE}" srcOrd="0" destOrd="0" presId="urn:microsoft.com/office/officeart/2005/8/layout/hList1"/>
    <dgm:cxn modelId="{1273D7AB-C5E2-4CCE-94A8-43B535CBD532}" type="presOf" srcId="{4E732BE4-DAD4-4BB5-9DA8-1910886DCE67}" destId="{A1544016-CEBB-447B-87E6-666B233B97C5}" srcOrd="0" destOrd="0" presId="urn:microsoft.com/office/officeart/2005/8/layout/hList1"/>
    <dgm:cxn modelId="{BA6206B8-BEB5-4873-8CAB-BB93AC41F642}" type="presOf" srcId="{F8C516D0-8B18-47A7-913A-9FCDEE30EBA7}" destId="{CDFA1D0A-49D3-4B10-A73B-EAA047666457}" srcOrd="0" destOrd="2" presId="urn:microsoft.com/office/officeart/2005/8/layout/hList1"/>
    <dgm:cxn modelId="{B71C6BCD-689A-4B28-9E51-DF0719677477}" srcId="{758A2D0A-221B-4EDF-B8BE-3518CA4B49E7}" destId="{20B7C1BA-8597-4CF0-8BEB-F68B7FDE6648}" srcOrd="0" destOrd="0" parTransId="{3C854633-EA57-4BF8-BA91-89208CA20CF0}" sibTransId="{875A1154-2BDE-4F6A-976E-32C4568781D6}"/>
    <dgm:cxn modelId="{0488C3E5-D31B-41DD-A127-EE754191F2DE}" type="presOf" srcId="{7BE1F6A5-4FE6-4433-9CCE-6FEF9F836DEC}" destId="{2EAF6827-BBAE-432D-AC58-B88A1343D8E1}" srcOrd="0" destOrd="0" presId="urn:microsoft.com/office/officeart/2005/8/layout/hList1"/>
    <dgm:cxn modelId="{5C462CE9-797D-41CC-B6C2-27F973491E1D}" srcId="{4E732BE4-DAD4-4BB5-9DA8-1910886DCE67}" destId="{7BE1F6A5-4FE6-4433-9CCE-6FEF9F836DEC}" srcOrd="0" destOrd="0" parTransId="{200DA3DD-D8F8-4552-999D-F6A20C5B61B4}" sibTransId="{054783AB-4C1C-4502-99D7-64FFA9DE3DEB}"/>
    <dgm:cxn modelId="{5E464AD3-701E-48ED-8F37-C7CD08FA0655}" type="presParOf" srcId="{AA0D4111-BE45-4376-9827-BF73869FB5FE}" destId="{F5DE6EAB-C238-4717-923D-384C0951833C}" srcOrd="0" destOrd="0" presId="urn:microsoft.com/office/officeart/2005/8/layout/hList1"/>
    <dgm:cxn modelId="{F2DD4A09-A287-414D-BC72-836DE56064D0}" type="presParOf" srcId="{F5DE6EAB-C238-4717-923D-384C0951833C}" destId="{A1544016-CEBB-447B-87E6-666B233B97C5}" srcOrd="0" destOrd="0" presId="urn:microsoft.com/office/officeart/2005/8/layout/hList1"/>
    <dgm:cxn modelId="{F07565B0-CE62-45CD-987F-1791D606BF33}" type="presParOf" srcId="{F5DE6EAB-C238-4717-923D-384C0951833C}" destId="{2EAF6827-BBAE-432D-AC58-B88A1343D8E1}" srcOrd="1" destOrd="0" presId="urn:microsoft.com/office/officeart/2005/8/layout/hList1"/>
    <dgm:cxn modelId="{61A47B88-E16A-4387-991A-81FF7772B089}" type="presParOf" srcId="{AA0D4111-BE45-4376-9827-BF73869FB5FE}" destId="{77971CBA-7F35-49CC-BBF9-D3A22DC348EA}" srcOrd="1" destOrd="0" presId="urn:microsoft.com/office/officeart/2005/8/layout/hList1"/>
    <dgm:cxn modelId="{AD0D436C-BBFA-4C5D-8012-6B79EB0DC8DC}" type="presParOf" srcId="{AA0D4111-BE45-4376-9827-BF73869FB5FE}" destId="{BAE7FC52-88EA-497E-ACF5-421A0925C891}" srcOrd="2" destOrd="0" presId="urn:microsoft.com/office/officeart/2005/8/layout/hList1"/>
    <dgm:cxn modelId="{9A7A3235-A271-4C17-975C-A88687D8BC76}" type="presParOf" srcId="{BAE7FC52-88EA-497E-ACF5-421A0925C891}" destId="{507D02C3-2EAE-42E0-923F-5DCE536DB3C2}" srcOrd="0" destOrd="0" presId="urn:microsoft.com/office/officeart/2005/8/layout/hList1"/>
    <dgm:cxn modelId="{8A60B651-3FC3-47D4-B823-29AD75B93772}" type="presParOf" srcId="{BAE7FC52-88EA-497E-ACF5-421A0925C891}" destId="{C020F5E6-1CF4-4836-9ACC-73E8ED954482}" srcOrd="1" destOrd="0" presId="urn:microsoft.com/office/officeart/2005/8/layout/hList1"/>
    <dgm:cxn modelId="{F6404FDA-68A4-4D0F-B871-85C46C21A2A4}" type="presParOf" srcId="{AA0D4111-BE45-4376-9827-BF73869FB5FE}" destId="{43968348-F56B-4DCC-8C2D-AE5908C605B3}" srcOrd="3" destOrd="0" presId="urn:microsoft.com/office/officeart/2005/8/layout/hList1"/>
    <dgm:cxn modelId="{682CF6D8-99C6-462D-9CD5-B4F375607454}" type="presParOf" srcId="{AA0D4111-BE45-4376-9827-BF73869FB5FE}" destId="{4FB350FA-DDED-417A-8FCA-4C72E3593A79}" srcOrd="4" destOrd="0" presId="urn:microsoft.com/office/officeart/2005/8/layout/hList1"/>
    <dgm:cxn modelId="{16A52C4F-2912-4C2B-A415-D8CA7A9208E6}" type="presParOf" srcId="{4FB350FA-DDED-417A-8FCA-4C72E3593A79}" destId="{35179F2D-9A59-406F-A3FD-44B52BA876C1}" srcOrd="0" destOrd="0" presId="urn:microsoft.com/office/officeart/2005/8/layout/hList1"/>
    <dgm:cxn modelId="{A41B9F5F-047B-4343-A3DB-829D8FA6BA1A}" type="presParOf" srcId="{4FB350FA-DDED-417A-8FCA-4C72E3593A79}" destId="{CDFA1D0A-49D3-4B10-A73B-EAA0476664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26509E-DE2D-4D35-83A8-D8D76B6849A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70137F0-2E9B-4712-87AC-5052EB32EF0F}">
      <dgm:prSet phldrT="[Testo]" custT="1"/>
      <dgm:spPr/>
      <dgm:t>
        <a:bodyPr/>
        <a:lstStyle/>
        <a:p>
          <a:r>
            <a:rPr lang="it-IT" sz="1600" b="1" dirty="0">
              <a:latin typeface="Segoe UI Emoji" panose="020B0502040204020203" pitchFamily="34" charset="0"/>
              <a:ea typeface="Segoe UI Emoji" panose="020B0502040204020203" pitchFamily="34" charset="0"/>
            </a:rPr>
            <a:t>Personale a tempo determinato </a:t>
          </a:r>
        </a:p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da reclutare mediante </a:t>
          </a:r>
          <a:r>
            <a:rPr lang="it-IT" sz="1400" b="1" dirty="0">
              <a:latin typeface="Segoe UI Emoji" panose="020B0502040204020203" pitchFamily="34" charset="0"/>
              <a:ea typeface="Segoe UI Emoji" panose="020B0502040204020203" pitchFamily="34" charset="0"/>
            </a:rPr>
            <a:t>procedure concorsuali </a:t>
          </a:r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(art. 1, c. 4, D.L. 80/2021):</a:t>
          </a:r>
          <a:endParaRPr lang="it-IT" sz="1400" dirty="0"/>
        </a:p>
      </dgm:t>
    </dgm:pt>
    <dgm:pt modelId="{8FDDC262-D333-4664-835A-4F8BB8967965}" type="parTrans" cxnId="{57C59122-CC4C-4868-86E2-9ADC0B566B0B}">
      <dgm:prSet/>
      <dgm:spPr/>
      <dgm:t>
        <a:bodyPr/>
        <a:lstStyle/>
        <a:p>
          <a:endParaRPr lang="it-IT"/>
        </a:p>
      </dgm:t>
    </dgm:pt>
    <dgm:pt modelId="{398E61F6-BE95-4FFC-909F-98D443588769}" type="sibTrans" cxnId="{57C59122-CC4C-4868-86E2-9ADC0B566B0B}">
      <dgm:prSet/>
      <dgm:spPr/>
      <dgm:t>
        <a:bodyPr/>
        <a:lstStyle/>
        <a:p>
          <a:endParaRPr lang="it-IT"/>
        </a:p>
      </dgm:t>
    </dgm:pt>
    <dgm:pt modelId="{04E339E7-20FF-44E8-AD3C-01BDB30096F3}">
      <dgm:prSet phldrT="[Testo]" custT="1"/>
      <dgm:spPr/>
      <dgm:t>
        <a:bodyPr/>
        <a:lstStyle/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Prove concorsuali e graduatorie vigenti.	</a:t>
          </a:r>
          <a:endParaRPr lang="it-IT" sz="1400" dirty="0"/>
        </a:p>
      </dgm:t>
    </dgm:pt>
    <dgm:pt modelId="{876A9E03-C7C4-43A5-BA25-0CE7D4EB797F}" type="parTrans" cxnId="{1F8588DB-D8A5-4068-B7FE-40F3E57210CB}">
      <dgm:prSet/>
      <dgm:spPr/>
      <dgm:t>
        <a:bodyPr/>
        <a:lstStyle/>
        <a:p>
          <a:endParaRPr lang="it-IT"/>
        </a:p>
      </dgm:t>
    </dgm:pt>
    <dgm:pt modelId="{4775FEAA-3B59-4335-9521-77BA96DC43AB}" type="sibTrans" cxnId="{1F8588DB-D8A5-4068-B7FE-40F3E57210CB}">
      <dgm:prSet/>
      <dgm:spPr/>
      <dgm:t>
        <a:bodyPr/>
        <a:lstStyle/>
        <a:p>
          <a:endParaRPr lang="it-IT"/>
        </a:p>
      </dgm:t>
    </dgm:pt>
    <dgm:pt modelId="{900DCD45-8A0E-4297-ABAA-4C2ABFB535FB}">
      <dgm:prSet phldrT="[Testo]" custT="1"/>
      <dgm:spPr/>
      <dgm:t>
        <a:bodyPr/>
        <a:lstStyle/>
        <a:p>
          <a:r>
            <a:rPr lang="it-IT" sz="1600" b="1" dirty="0">
              <a:latin typeface="Segoe UI Emoji" panose="020B0502040204020203" pitchFamily="34" charset="0"/>
              <a:ea typeface="Segoe UI Emoji" panose="020B0502040204020203" pitchFamily="34" charset="0"/>
            </a:rPr>
            <a:t>Professionisti ed esperti</a:t>
          </a:r>
          <a:r>
            <a:rPr lang="it-IT" sz="1600" dirty="0">
              <a:latin typeface="Segoe UI Emoji" panose="020B0502040204020203" pitchFamily="34" charset="0"/>
              <a:ea typeface="Segoe UI Emoji" panose="020B0502040204020203" pitchFamily="34" charset="0"/>
            </a:rPr>
            <a:t> e personale con </a:t>
          </a:r>
          <a:r>
            <a:rPr lang="it-IT" sz="1600" b="1" dirty="0">
              <a:latin typeface="Segoe UI Emoji" panose="020B0502040204020203" pitchFamily="34" charset="0"/>
              <a:ea typeface="Segoe UI Emoji" panose="020B0502040204020203" pitchFamily="34" charset="0"/>
            </a:rPr>
            <a:t>alta specializzazione </a:t>
          </a:r>
        </a:p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da reclutare da appositi elenchi (art. 1, c. 5,, D.L. 80/2021 e DM 14 ottobre 2021):</a:t>
          </a:r>
          <a:endParaRPr lang="it-IT" sz="1400" dirty="0"/>
        </a:p>
      </dgm:t>
    </dgm:pt>
    <dgm:pt modelId="{2C47B1BE-0B3D-4639-A6EB-3AC8C79A11BA}" type="parTrans" cxnId="{7A1B8C55-2131-4C62-B167-53CC64F20283}">
      <dgm:prSet/>
      <dgm:spPr/>
      <dgm:t>
        <a:bodyPr/>
        <a:lstStyle/>
        <a:p>
          <a:endParaRPr lang="it-IT"/>
        </a:p>
      </dgm:t>
    </dgm:pt>
    <dgm:pt modelId="{F02D5DF3-7A93-4D55-A8A2-01F15B0F3C55}" type="sibTrans" cxnId="{7A1B8C55-2131-4C62-B167-53CC64F20283}">
      <dgm:prSet/>
      <dgm:spPr/>
      <dgm:t>
        <a:bodyPr/>
        <a:lstStyle/>
        <a:p>
          <a:endParaRPr lang="it-IT"/>
        </a:p>
      </dgm:t>
    </dgm:pt>
    <dgm:pt modelId="{801F10BC-8B87-439E-BBC7-57E4E965C683}">
      <dgm:prSet phldrT="[Testo]" custT="1"/>
      <dgm:spPr/>
      <dgm:t>
        <a:bodyPr/>
        <a:lstStyle/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Gli enti attuatori pubblicano avviso di selezione sul Portale del reclutamento, che individua i potenziali candidati, e invitano a colloquio selettivo un numero di candidati almeno quattro volte il numero richiesto.</a:t>
          </a:r>
          <a:endParaRPr lang="it-IT" sz="1400" dirty="0"/>
        </a:p>
      </dgm:t>
    </dgm:pt>
    <dgm:pt modelId="{67266E74-540B-49C9-9511-97DE2A5AAD15}" type="parTrans" cxnId="{02DC7C45-051F-4899-B0FA-2E59E70BFF81}">
      <dgm:prSet/>
      <dgm:spPr/>
      <dgm:t>
        <a:bodyPr/>
        <a:lstStyle/>
        <a:p>
          <a:endParaRPr lang="it-IT"/>
        </a:p>
      </dgm:t>
    </dgm:pt>
    <dgm:pt modelId="{787652B4-2534-4118-B881-DB2F5F90A1BF}" type="sibTrans" cxnId="{02DC7C45-051F-4899-B0FA-2E59E70BFF81}">
      <dgm:prSet/>
      <dgm:spPr/>
      <dgm:t>
        <a:bodyPr/>
        <a:lstStyle/>
        <a:p>
          <a:endParaRPr lang="it-IT"/>
        </a:p>
      </dgm:t>
    </dgm:pt>
    <dgm:pt modelId="{0AAE743F-72C7-4FCD-8D77-09493AF45C2A}">
      <dgm:prSet phldrT="[Testo]" custT="1"/>
      <dgm:spPr/>
      <dgm:t>
        <a:bodyPr/>
        <a:lstStyle/>
        <a:p>
          <a:r>
            <a:rPr lang="it-IT" sz="1600" dirty="0">
              <a:latin typeface="Segoe UI Emoji" panose="020B0502040204020203" pitchFamily="34" charset="0"/>
              <a:ea typeface="Segoe UI Emoji" panose="020B0502040204020203" pitchFamily="34" charset="0"/>
            </a:rPr>
            <a:t>Personale non dirigenziale con </a:t>
          </a:r>
          <a:r>
            <a:rPr lang="it-IT" sz="1600" b="1" dirty="0">
              <a:latin typeface="Segoe UI Emoji" panose="020B0502040204020203" pitchFamily="34" charset="0"/>
              <a:ea typeface="Segoe UI Emoji" panose="020B0502040204020203" pitchFamily="34" charset="0"/>
            </a:rPr>
            <a:t>specifiche professionalità</a:t>
          </a:r>
          <a:r>
            <a:rPr lang="it-IT" sz="16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</a:p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che le regioni a statuto ordinario e i comuni possono assumere con contratto a tempo determinato (art. 31-bis D.L. 152/2021 e 11 del D.L. 36/2022):</a:t>
          </a:r>
          <a:endParaRPr lang="it-IT" sz="1400" dirty="0"/>
        </a:p>
      </dgm:t>
    </dgm:pt>
    <dgm:pt modelId="{7CC00AE7-9BE4-4BFD-AE52-8302F34976E6}" type="parTrans" cxnId="{321C72C1-417E-42C7-AD93-5BA6D0430581}">
      <dgm:prSet/>
      <dgm:spPr/>
      <dgm:t>
        <a:bodyPr/>
        <a:lstStyle/>
        <a:p>
          <a:endParaRPr lang="it-IT"/>
        </a:p>
      </dgm:t>
    </dgm:pt>
    <dgm:pt modelId="{B59F16D3-297C-440D-9848-3EE990CDF802}" type="sibTrans" cxnId="{321C72C1-417E-42C7-AD93-5BA6D0430581}">
      <dgm:prSet/>
      <dgm:spPr/>
      <dgm:t>
        <a:bodyPr/>
        <a:lstStyle/>
        <a:p>
          <a:endParaRPr lang="it-IT"/>
        </a:p>
      </dgm:t>
    </dgm:pt>
    <dgm:pt modelId="{938EA35E-FE9E-428E-852C-A9D4DB9D0C99}">
      <dgm:prSet phldrT="[Testo]" custT="1"/>
      <dgm:spPr/>
      <dgm:t>
        <a:bodyPr/>
        <a:lstStyle/>
        <a:p>
          <a:r>
            <a:rPr lang="it-IT" sz="1400" dirty="0">
              <a:latin typeface="Segoe UI Emoji" panose="020B0502040204020203" pitchFamily="34" charset="0"/>
              <a:ea typeface="Segoe UI Emoji" panose="020B0502040204020203" pitchFamily="34" charset="0"/>
            </a:rPr>
            <a:t>Gli enti attuatori attingono direttamente dall'elenco composto all'esito della predetta procedura esclusivamente in ordine di graduatoria.</a:t>
          </a:r>
          <a:endParaRPr lang="it-IT" sz="1400" dirty="0"/>
        </a:p>
      </dgm:t>
    </dgm:pt>
    <dgm:pt modelId="{2B4E0369-B581-4C54-BF17-C15F32224406}" type="parTrans" cxnId="{9A237551-98EF-421F-87D2-CAF9F7DD1E4B}">
      <dgm:prSet/>
      <dgm:spPr/>
      <dgm:t>
        <a:bodyPr/>
        <a:lstStyle/>
        <a:p>
          <a:endParaRPr lang="it-IT"/>
        </a:p>
      </dgm:t>
    </dgm:pt>
    <dgm:pt modelId="{E8967CA3-7166-4106-B8DC-3AFB74D9DAAE}" type="sibTrans" cxnId="{9A237551-98EF-421F-87D2-CAF9F7DD1E4B}">
      <dgm:prSet/>
      <dgm:spPr/>
      <dgm:t>
        <a:bodyPr/>
        <a:lstStyle/>
        <a:p>
          <a:endParaRPr lang="it-IT"/>
        </a:p>
      </dgm:t>
    </dgm:pt>
    <dgm:pt modelId="{EF44078D-1519-4F0D-9C6C-AC7960BF5E7D}" type="pres">
      <dgm:prSet presAssocID="{E526509E-DE2D-4D35-83A8-D8D76B6849AD}" presName="Name0" presStyleCnt="0">
        <dgm:presLayoutVars>
          <dgm:dir/>
          <dgm:animLvl val="lvl"/>
          <dgm:resizeHandles val="exact"/>
        </dgm:presLayoutVars>
      </dgm:prSet>
      <dgm:spPr/>
    </dgm:pt>
    <dgm:pt modelId="{90FDC009-CB7E-408C-BEEF-0BC26A97E510}" type="pres">
      <dgm:prSet presAssocID="{D70137F0-2E9B-4712-87AC-5052EB32EF0F}" presName="linNode" presStyleCnt="0"/>
      <dgm:spPr/>
    </dgm:pt>
    <dgm:pt modelId="{311650BB-64BA-4F04-BD94-5671F3C71196}" type="pres">
      <dgm:prSet presAssocID="{D70137F0-2E9B-4712-87AC-5052EB32EF0F}" presName="parentText" presStyleLbl="node1" presStyleIdx="0" presStyleCnt="3" custScaleX="168062">
        <dgm:presLayoutVars>
          <dgm:chMax val="1"/>
          <dgm:bulletEnabled val="1"/>
        </dgm:presLayoutVars>
      </dgm:prSet>
      <dgm:spPr/>
    </dgm:pt>
    <dgm:pt modelId="{6CD8D5FA-EC0A-4C0F-ABA1-E19188459CA5}" type="pres">
      <dgm:prSet presAssocID="{D70137F0-2E9B-4712-87AC-5052EB32EF0F}" presName="descendantText" presStyleLbl="alignAccFollowNode1" presStyleIdx="0" presStyleCnt="3">
        <dgm:presLayoutVars>
          <dgm:bulletEnabled val="1"/>
        </dgm:presLayoutVars>
      </dgm:prSet>
      <dgm:spPr/>
    </dgm:pt>
    <dgm:pt modelId="{BD1D6CDB-240E-423D-880D-44C46345125E}" type="pres">
      <dgm:prSet presAssocID="{398E61F6-BE95-4FFC-909F-98D443588769}" presName="sp" presStyleCnt="0"/>
      <dgm:spPr/>
    </dgm:pt>
    <dgm:pt modelId="{A72E6EF0-AD67-4A25-BD92-82E6F3E14688}" type="pres">
      <dgm:prSet presAssocID="{900DCD45-8A0E-4297-ABAA-4C2ABFB535FB}" presName="linNode" presStyleCnt="0"/>
      <dgm:spPr/>
    </dgm:pt>
    <dgm:pt modelId="{77A2F885-D6FE-4D23-8B5A-3E8F8D15A31B}" type="pres">
      <dgm:prSet presAssocID="{900DCD45-8A0E-4297-ABAA-4C2ABFB535FB}" presName="parentText" presStyleLbl="node1" presStyleIdx="1" presStyleCnt="3" custScaleX="159496">
        <dgm:presLayoutVars>
          <dgm:chMax val="1"/>
          <dgm:bulletEnabled val="1"/>
        </dgm:presLayoutVars>
      </dgm:prSet>
      <dgm:spPr/>
    </dgm:pt>
    <dgm:pt modelId="{A28272D3-8348-4673-8575-9D0A5CEAB0C0}" type="pres">
      <dgm:prSet presAssocID="{900DCD45-8A0E-4297-ABAA-4C2ABFB535FB}" presName="descendantText" presStyleLbl="alignAccFollowNode1" presStyleIdx="1" presStyleCnt="3">
        <dgm:presLayoutVars>
          <dgm:bulletEnabled val="1"/>
        </dgm:presLayoutVars>
      </dgm:prSet>
      <dgm:spPr/>
    </dgm:pt>
    <dgm:pt modelId="{049FD5C9-8F27-47E7-9029-744B03938842}" type="pres">
      <dgm:prSet presAssocID="{F02D5DF3-7A93-4D55-A8A2-01F15B0F3C55}" presName="sp" presStyleCnt="0"/>
      <dgm:spPr/>
    </dgm:pt>
    <dgm:pt modelId="{7E48FDAA-3B1E-4258-AA7C-99E041A6E4A6}" type="pres">
      <dgm:prSet presAssocID="{0AAE743F-72C7-4FCD-8D77-09493AF45C2A}" presName="linNode" presStyleCnt="0"/>
      <dgm:spPr/>
    </dgm:pt>
    <dgm:pt modelId="{139AB393-9FC8-4F44-B059-84B3CC938CB9}" type="pres">
      <dgm:prSet presAssocID="{0AAE743F-72C7-4FCD-8D77-09493AF45C2A}" presName="parentText" presStyleLbl="node1" presStyleIdx="2" presStyleCnt="3" custScaleX="161898">
        <dgm:presLayoutVars>
          <dgm:chMax val="1"/>
          <dgm:bulletEnabled val="1"/>
        </dgm:presLayoutVars>
      </dgm:prSet>
      <dgm:spPr/>
    </dgm:pt>
    <dgm:pt modelId="{DC387AD5-8DFB-4E17-B589-2455EDE43478}" type="pres">
      <dgm:prSet presAssocID="{0AAE743F-72C7-4FCD-8D77-09493AF45C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3E64D01-7B2C-44C4-AF7C-0AD4DFFAA7CD}" type="presOf" srcId="{801F10BC-8B87-439E-BBC7-57E4E965C683}" destId="{A28272D3-8348-4673-8575-9D0A5CEAB0C0}" srcOrd="0" destOrd="0" presId="urn:microsoft.com/office/officeart/2005/8/layout/vList5"/>
    <dgm:cxn modelId="{9D9D9203-3D92-4C45-BE6C-A2877E634123}" type="presOf" srcId="{0AAE743F-72C7-4FCD-8D77-09493AF45C2A}" destId="{139AB393-9FC8-4F44-B059-84B3CC938CB9}" srcOrd="0" destOrd="0" presId="urn:microsoft.com/office/officeart/2005/8/layout/vList5"/>
    <dgm:cxn modelId="{1FD8D811-A75E-4E1B-8451-64B04E09309A}" type="presOf" srcId="{900DCD45-8A0E-4297-ABAA-4C2ABFB535FB}" destId="{77A2F885-D6FE-4D23-8B5A-3E8F8D15A31B}" srcOrd="0" destOrd="0" presId="urn:microsoft.com/office/officeart/2005/8/layout/vList5"/>
    <dgm:cxn modelId="{F72C4120-5F6F-4A66-A8A2-A763516DB8F8}" type="presOf" srcId="{E526509E-DE2D-4D35-83A8-D8D76B6849AD}" destId="{EF44078D-1519-4F0D-9C6C-AC7960BF5E7D}" srcOrd="0" destOrd="0" presId="urn:microsoft.com/office/officeart/2005/8/layout/vList5"/>
    <dgm:cxn modelId="{57C59122-CC4C-4868-86E2-9ADC0B566B0B}" srcId="{E526509E-DE2D-4D35-83A8-D8D76B6849AD}" destId="{D70137F0-2E9B-4712-87AC-5052EB32EF0F}" srcOrd="0" destOrd="0" parTransId="{8FDDC262-D333-4664-835A-4F8BB8967965}" sibTransId="{398E61F6-BE95-4FFC-909F-98D443588769}"/>
    <dgm:cxn modelId="{05ADA83A-6121-43AA-B688-C5A548104FED}" type="presOf" srcId="{D70137F0-2E9B-4712-87AC-5052EB32EF0F}" destId="{311650BB-64BA-4F04-BD94-5671F3C71196}" srcOrd="0" destOrd="0" presId="urn:microsoft.com/office/officeart/2005/8/layout/vList5"/>
    <dgm:cxn modelId="{02DC7C45-051F-4899-B0FA-2E59E70BFF81}" srcId="{900DCD45-8A0E-4297-ABAA-4C2ABFB535FB}" destId="{801F10BC-8B87-439E-BBC7-57E4E965C683}" srcOrd="0" destOrd="0" parTransId="{67266E74-540B-49C9-9511-97DE2A5AAD15}" sibTransId="{787652B4-2534-4118-B881-DB2F5F90A1BF}"/>
    <dgm:cxn modelId="{9A237551-98EF-421F-87D2-CAF9F7DD1E4B}" srcId="{0AAE743F-72C7-4FCD-8D77-09493AF45C2A}" destId="{938EA35E-FE9E-428E-852C-A9D4DB9D0C99}" srcOrd="0" destOrd="0" parTransId="{2B4E0369-B581-4C54-BF17-C15F32224406}" sibTransId="{E8967CA3-7166-4106-B8DC-3AFB74D9DAAE}"/>
    <dgm:cxn modelId="{7A1B8C55-2131-4C62-B167-53CC64F20283}" srcId="{E526509E-DE2D-4D35-83A8-D8D76B6849AD}" destId="{900DCD45-8A0E-4297-ABAA-4C2ABFB535FB}" srcOrd="1" destOrd="0" parTransId="{2C47B1BE-0B3D-4639-A6EB-3AC8C79A11BA}" sibTransId="{F02D5DF3-7A93-4D55-A8A2-01F15B0F3C55}"/>
    <dgm:cxn modelId="{AE8000A7-9DA4-4846-851B-02E51CA7A51A}" type="presOf" srcId="{04E339E7-20FF-44E8-AD3C-01BDB30096F3}" destId="{6CD8D5FA-EC0A-4C0F-ABA1-E19188459CA5}" srcOrd="0" destOrd="0" presId="urn:microsoft.com/office/officeart/2005/8/layout/vList5"/>
    <dgm:cxn modelId="{321C72C1-417E-42C7-AD93-5BA6D0430581}" srcId="{E526509E-DE2D-4D35-83A8-D8D76B6849AD}" destId="{0AAE743F-72C7-4FCD-8D77-09493AF45C2A}" srcOrd="2" destOrd="0" parTransId="{7CC00AE7-9BE4-4BFD-AE52-8302F34976E6}" sibTransId="{B59F16D3-297C-440D-9848-3EE990CDF802}"/>
    <dgm:cxn modelId="{281747C6-B371-4B5E-84C8-2F227A0909DC}" type="presOf" srcId="{938EA35E-FE9E-428E-852C-A9D4DB9D0C99}" destId="{DC387AD5-8DFB-4E17-B589-2455EDE43478}" srcOrd="0" destOrd="0" presId="urn:microsoft.com/office/officeart/2005/8/layout/vList5"/>
    <dgm:cxn modelId="{1F8588DB-D8A5-4068-B7FE-40F3E57210CB}" srcId="{D70137F0-2E9B-4712-87AC-5052EB32EF0F}" destId="{04E339E7-20FF-44E8-AD3C-01BDB30096F3}" srcOrd="0" destOrd="0" parTransId="{876A9E03-C7C4-43A5-BA25-0CE7D4EB797F}" sibTransId="{4775FEAA-3B59-4335-9521-77BA96DC43AB}"/>
    <dgm:cxn modelId="{A06EE7C6-4A24-4405-8ADA-1814B99EF493}" type="presParOf" srcId="{EF44078D-1519-4F0D-9C6C-AC7960BF5E7D}" destId="{90FDC009-CB7E-408C-BEEF-0BC26A97E510}" srcOrd="0" destOrd="0" presId="urn:microsoft.com/office/officeart/2005/8/layout/vList5"/>
    <dgm:cxn modelId="{F8515DEE-5B94-49B2-98A9-751E911FA076}" type="presParOf" srcId="{90FDC009-CB7E-408C-BEEF-0BC26A97E510}" destId="{311650BB-64BA-4F04-BD94-5671F3C71196}" srcOrd="0" destOrd="0" presId="urn:microsoft.com/office/officeart/2005/8/layout/vList5"/>
    <dgm:cxn modelId="{CDA7289F-9AAB-4389-B886-C420B55B1572}" type="presParOf" srcId="{90FDC009-CB7E-408C-BEEF-0BC26A97E510}" destId="{6CD8D5FA-EC0A-4C0F-ABA1-E19188459CA5}" srcOrd="1" destOrd="0" presId="urn:microsoft.com/office/officeart/2005/8/layout/vList5"/>
    <dgm:cxn modelId="{F5AA07BC-9510-4562-BAD6-FB4835E88BFF}" type="presParOf" srcId="{EF44078D-1519-4F0D-9C6C-AC7960BF5E7D}" destId="{BD1D6CDB-240E-423D-880D-44C46345125E}" srcOrd="1" destOrd="0" presId="urn:microsoft.com/office/officeart/2005/8/layout/vList5"/>
    <dgm:cxn modelId="{BB10DA50-2A61-492A-AD9D-9D60E3B1641E}" type="presParOf" srcId="{EF44078D-1519-4F0D-9C6C-AC7960BF5E7D}" destId="{A72E6EF0-AD67-4A25-BD92-82E6F3E14688}" srcOrd="2" destOrd="0" presId="urn:microsoft.com/office/officeart/2005/8/layout/vList5"/>
    <dgm:cxn modelId="{7653F597-7656-4350-BA53-D7396E0C951B}" type="presParOf" srcId="{A72E6EF0-AD67-4A25-BD92-82E6F3E14688}" destId="{77A2F885-D6FE-4D23-8B5A-3E8F8D15A31B}" srcOrd="0" destOrd="0" presId="urn:microsoft.com/office/officeart/2005/8/layout/vList5"/>
    <dgm:cxn modelId="{824D6A7D-C73F-4CA4-9C8C-93FDA1F72973}" type="presParOf" srcId="{A72E6EF0-AD67-4A25-BD92-82E6F3E14688}" destId="{A28272D3-8348-4673-8575-9D0A5CEAB0C0}" srcOrd="1" destOrd="0" presId="urn:microsoft.com/office/officeart/2005/8/layout/vList5"/>
    <dgm:cxn modelId="{7862EC9E-39A2-438E-AA18-94785979709A}" type="presParOf" srcId="{EF44078D-1519-4F0D-9C6C-AC7960BF5E7D}" destId="{049FD5C9-8F27-47E7-9029-744B03938842}" srcOrd="3" destOrd="0" presId="urn:microsoft.com/office/officeart/2005/8/layout/vList5"/>
    <dgm:cxn modelId="{11976256-B174-4BB8-8F5A-FEC80B59643C}" type="presParOf" srcId="{EF44078D-1519-4F0D-9C6C-AC7960BF5E7D}" destId="{7E48FDAA-3B1E-4258-AA7C-99E041A6E4A6}" srcOrd="4" destOrd="0" presId="urn:microsoft.com/office/officeart/2005/8/layout/vList5"/>
    <dgm:cxn modelId="{26111224-333F-497C-89B9-E03379FC05B0}" type="presParOf" srcId="{7E48FDAA-3B1E-4258-AA7C-99E041A6E4A6}" destId="{139AB393-9FC8-4F44-B059-84B3CC938CB9}" srcOrd="0" destOrd="0" presId="urn:microsoft.com/office/officeart/2005/8/layout/vList5"/>
    <dgm:cxn modelId="{1DBAFCF3-6A33-4578-94A0-CA26A33CF4B7}" type="presParOf" srcId="{7E48FDAA-3B1E-4258-AA7C-99E041A6E4A6}" destId="{DC387AD5-8DFB-4E17-B589-2455EDE434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FDA2A-2DE9-47C0-8776-3BDC10BC074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96BA033-3623-40E3-A91A-2625FEB3AF66}">
      <dgm:prSet phldrT="[Testo]"/>
      <dgm:spPr/>
      <dgm:t>
        <a:bodyPr/>
        <a:lstStyle/>
        <a:p>
          <a:r>
            <a:rPr lang="it-IT" dirty="0"/>
            <a:t>Da principio </a:t>
          </a:r>
          <a:r>
            <a:rPr lang="it-IT" b="1" dirty="0"/>
            <a:t>turn over</a:t>
          </a:r>
        </a:p>
      </dgm:t>
    </dgm:pt>
    <dgm:pt modelId="{3E8E80EE-3BDF-4D7B-8BBE-0879150F2A5A}" type="parTrans" cxnId="{22EA364B-38E8-403B-8585-D0CF2DD563C1}">
      <dgm:prSet/>
      <dgm:spPr/>
      <dgm:t>
        <a:bodyPr/>
        <a:lstStyle/>
        <a:p>
          <a:endParaRPr lang="it-IT"/>
        </a:p>
      </dgm:t>
    </dgm:pt>
    <dgm:pt modelId="{D1B4FA77-491E-4D3D-BEDB-7AD651CEB59B}" type="sibTrans" cxnId="{22EA364B-38E8-403B-8585-D0CF2DD563C1}">
      <dgm:prSet/>
      <dgm:spPr/>
      <dgm:t>
        <a:bodyPr/>
        <a:lstStyle/>
        <a:p>
          <a:endParaRPr lang="it-IT"/>
        </a:p>
      </dgm:t>
    </dgm:pt>
    <dgm:pt modelId="{0F7460E3-35F5-41C4-A390-8B0A9E601BBC}">
      <dgm:prSet phldrT="[Testo]"/>
      <dgm:spPr/>
      <dgm:t>
        <a:bodyPr/>
        <a:lstStyle/>
        <a:p>
          <a:r>
            <a:rPr lang="it-IT" dirty="0"/>
            <a:t>A principio di </a:t>
          </a:r>
          <a:r>
            <a:rPr lang="it-IT" b="1" dirty="0"/>
            <a:t>capacità finanziaria</a:t>
          </a:r>
        </a:p>
      </dgm:t>
    </dgm:pt>
    <dgm:pt modelId="{629F5EBB-1F55-4FE1-A29C-69E7FFC88EE8}" type="parTrans" cxnId="{785B73AF-CCBB-438C-8476-370298AEFD83}">
      <dgm:prSet/>
      <dgm:spPr/>
      <dgm:t>
        <a:bodyPr/>
        <a:lstStyle/>
        <a:p>
          <a:endParaRPr lang="it-IT"/>
        </a:p>
      </dgm:t>
    </dgm:pt>
    <dgm:pt modelId="{CFAA2739-1543-49B5-B5AE-77E1755CDAF3}" type="sibTrans" cxnId="{785B73AF-CCBB-438C-8476-370298AEFD83}">
      <dgm:prSet/>
      <dgm:spPr/>
      <dgm:t>
        <a:bodyPr/>
        <a:lstStyle/>
        <a:p>
          <a:endParaRPr lang="it-IT"/>
        </a:p>
      </dgm:t>
    </dgm:pt>
    <dgm:pt modelId="{C952E8FD-53E9-4676-9678-8983137C2E49}" type="pres">
      <dgm:prSet presAssocID="{7EBFDA2A-2DE9-47C0-8776-3BDC10BC074A}" presName="Name0" presStyleCnt="0">
        <dgm:presLayoutVars>
          <dgm:dir/>
          <dgm:animLvl val="lvl"/>
          <dgm:resizeHandles val="exact"/>
        </dgm:presLayoutVars>
      </dgm:prSet>
      <dgm:spPr/>
    </dgm:pt>
    <dgm:pt modelId="{8BAC3798-C6B9-486F-961C-EC84B798FEC5}" type="pres">
      <dgm:prSet presAssocID="{996BA033-3623-40E3-A91A-2625FEB3AF6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A673B82-8135-4AED-9D94-DA492D04EC11}" type="pres">
      <dgm:prSet presAssocID="{D1B4FA77-491E-4D3D-BEDB-7AD651CEB59B}" presName="parTxOnlySpace" presStyleCnt="0"/>
      <dgm:spPr/>
    </dgm:pt>
    <dgm:pt modelId="{38BD269E-226B-44CF-82A0-A31C8FF033D4}" type="pres">
      <dgm:prSet presAssocID="{0F7460E3-35F5-41C4-A390-8B0A9E601BB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848570D-7F11-4B60-8B97-F8EEF54C1A86}" type="presOf" srcId="{996BA033-3623-40E3-A91A-2625FEB3AF66}" destId="{8BAC3798-C6B9-486F-961C-EC84B798FEC5}" srcOrd="0" destOrd="0" presId="urn:microsoft.com/office/officeart/2005/8/layout/chevron1"/>
    <dgm:cxn modelId="{B0521036-9F35-4064-956F-A8CF9D3A987B}" type="presOf" srcId="{0F7460E3-35F5-41C4-A390-8B0A9E601BBC}" destId="{38BD269E-226B-44CF-82A0-A31C8FF033D4}" srcOrd="0" destOrd="0" presId="urn:microsoft.com/office/officeart/2005/8/layout/chevron1"/>
    <dgm:cxn modelId="{47558B45-6B1E-4375-95E2-C40FDEADFEB6}" type="presOf" srcId="{7EBFDA2A-2DE9-47C0-8776-3BDC10BC074A}" destId="{C952E8FD-53E9-4676-9678-8983137C2E49}" srcOrd="0" destOrd="0" presId="urn:microsoft.com/office/officeart/2005/8/layout/chevron1"/>
    <dgm:cxn modelId="{22EA364B-38E8-403B-8585-D0CF2DD563C1}" srcId="{7EBFDA2A-2DE9-47C0-8776-3BDC10BC074A}" destId="{996BA033-3623-40E3-A91A-2625FEB3AF66}" srcOrd="0" destOrd="0" parTransId="{3E8E80EE-3BDF-4D7B-8BBE-0879150F2A5A}" sibTransId="{D1B4FA77-491E-4D3D-BEDB-7AD651CEB59B}"/>
    <dgm:cxn modelId="{785B73AF-CCBB-438C-8476-370298AEFD83}" srcId="{7EBFDA2A-2DE9-47C0-8776-3BDC10BC074A}" destId="{0F7460E3-35F5-41C4-A390-8B0A9E601BBC}" srcOrd="1" destOrd="0" parTransId="{629F5EBB-1F55-4FE1-A29C-69E7FFC88EE8}" sibTransId="{CFAA2739-1543-49B5-B5AE-77E1755CDAF3}"/>
    <dgm:cxn modelId="{CD2F832D-4D0F-4B08-8988-6061C67BC342}" type="presParOf" srcId="{C952E8FD-53E9-4676-9678-8983137C2E49}" destId="{8BAC3798-C6B9-486F-961C-EC84B798FEC5}" srcOrd="0" destOrd="0" presId="urn:microsoft.com/office/officeart/2005/8/layout/chevron1"/>
    <dgm:cxn modelId="{651E3774-4EA2-4468-9F86-6F4A6BFB5432}" type="presParOf" srcId="{C952E8FD-53E9-4676-9678-8983137C2E49}" destId="{BA673B82-8135-4AED-9D94-DA492D04EC11}" srcOrd="1" destOrd="0" presId="urn:microsoft.com/office/officeart/2005/8/layout/chevron1"/>
    <dgm:cxn modelId="{5DEA9EC4-E554-4520-9653-AEC9E6CD0496}" type="presParOf" srcId="{C952E8FD-53E9-4676-9678-8983137C2E49}" destId="{38BD269E-226B-44CF-82A0-A31C8FF033D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AAF682-4D9E-4CFF-A594-115A87C577E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5026DD6-A71A-4E83-B299-07754E978A6A}">
      <dgm:prSet phldrT="[Testo]"/>
      <dgm:spPr/>
      <dgm:t>
        <a:bodyPr/>
        <a:lstStyle/>
        <a:p>
          <a:r>
            <a:rPr lang="it-IT" dirty="0"/>
            <a:t>Piani triennale del fabbisogno di personale</a:t>
          </a:r>
        </a:p>
      </dgm:t>
    </dgm:pt>
    <dgm:pt modelId="{9DB2829D-D0AA-4B29-AAF7-C2F275779477}" type="parTrans" cxnId="{935892A9-B364-48F8-B9EF-53613D647484}">
      <dgm:prSet/>
      <dgm:spPr/>
      <dgm:t>
        <a:bodyPr/>
        <a:lstStyle/>
        <a:p>
          <a:endParaRPr lang="it-IT"/>
        </a:p>
      </dgm:t>
    </dgm:pt>
    <dgm:pt modelId="{3FC45C64-5E09-48D2-90B6-EB3985C54815}" type="sibTrans" cxnId="{935892A9-B364-48F8-B9EF-53613D647484}">
      <dgm:prSet/>
      <dgm:spPr/>
      <dgm:t>
        <a:bodyPr/>
        <a:lstStyle/>
        <a:p>
          <a:endParaRPr lang="it-IT"/>
        </a:p>
      </dgm:t>
    </dgm:pt>
    <dgm:pt modelId="{475F95BB-9B0F-4A7A-8278-4AC2CDCB25F9}">
      <dgm:prSet phldrT="[Testo]"/>
      <dgm:spPr/>
      <dgm:t>
        <a:bodyPr/>
        <a:lstStyle/>
        <a:p>
          <a:r>
            <a:rPr lang="it-IT" dirty="0"/>
            <a:t>Rispetto di equilibrio di bilancio</a:t>
          </a:r>
        </a:p>
      </dgm:t>
    </dgm:pt>
    <dgm:pt modelId="{63155647-444C-4573-A94E-0BE76E172018}" type="parTrans" cxnId="{943220FE-C93F-4E38-BF56-E7D48410B702}">
      <dgm:prSet/>
      <dgm:spPr/>
      <dgm:t>
        <a:bodyPr/>
        <a:lstStyle/>
        <a:p>
          <a:endParaRPr lang="it-IT"/>
        </a:p>
      </dgm:t>
    </dgm:pt>
    <dgm:pt modelId="{D2414DA6-FEEA-4A21-87B0-565CCA97C898}" type="sibTrans" cxnId="{943220FE-C93F-4E38-BF56-E7D48410B702}">
      <dgm:prSet/>
      <dgm:spPr/>
      <dgm:t>
        <a:bodyPr/>
        <a:lstStyle/>
        <a:p>
          <a:endParaRPr lang="it-IT"/>
        </a:p>
      </dgm:t>
    </dgm:pt>
    <dgm:pt modelId="{193E20DE-18D2-4A52-80E5-4B05577167C9}" type="pres">
      <dgm:prSet presAssocID="{57AAF682-4D9E-4CFF-A594-115A87C577E5}" presName="Name0" presStyleCnt="0">
        <dgm:presLayoutVars>
          <dgm:dir/>
          <dgm:resizeHandles val="exact"/>
        </dgm:presLayoutVars>
      </dgm:prSet>
      <dgm:spPr/>
    </dgm:pt>
    <dgm:pt modelId="{1140B36A-8D5B-4719-8749-2B0F1B7899C1}" type="pres">
      <dgm:prSet presAssocID="{E5026DD6-A71A-4E83-B299-07754E978A6A}" presName="Name5" presStyleLbl="vennNode1" presStyleIdx="0" presStyleCnt="2">
        <dgm:presLayoutVars>
          <dgm:bulletEnabled val="1"/>
        </dgm:presLayoutVars>
      </dgm:prSet>
      <dgm:spPr/>
    </dgm:pt>
    <dgm:pt modelId="{4B74F665-B667-4D07-9FF8-B80039FBFCFF}" type="pres">
      <dgm:prSet presAssocID="{3FC45C64-5E09-48D2-90B6-EB3985C54815}" presName="space" presStyleCnt="0"/>
      <dgm:spPr/>
    </dgm:pt>
    <dgm:pt modelId="{BBE6017E-EC1D-495C-96BA-A8DC49945A43}" type="pres">
      <dgm:prSet presAssocID="{475F95BB-9B0F-4A7A-8278-4AC2CDCB25F9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5F4501C-7664-45AA-A378-B86AA496823E}" type="presOf" srcId="{E5026DD6-A71A-4E83-B299-07754E978A6A}" destId="{1140B36A-8D5B-4719-8749-2B0F1B7899C1}" srcOrd="0" destOrd="0" presId="urn:microsoft.com/office/officeart/2005/8/layout/venn3"/>
    <dgm:cxn modelId="{6A9B4627-D9A0-4642-8487-A567F9FDEA63}" type="presOf" srcId="{57AAF682-4D9E-4CFF-A594-115A87C577E5}" destId="{193E20DE-18D2-4A52-80E5-4B05577167C9}" srcOrd="0" destOrd="0" presId="urn:microsoft.com/office/officeart/2005/8/layout/venn3"/>
    <dgm:cxn modelId="{FA4C8660-1F66-4002-BCB3-8EFB449C2943}" type="presOf" srcId="{475F95BB-9B0F-4A7A-8278-4AC2CDCB25F9}" destId="{BBE6017E-EC1D-495C-96BA-A8DC49945A43}" srcOrd="0" destOrd="0" presId="urn:microsoft.com/office/officeart/2005/8/layout/venn3"/>
    <dgm:cxn modelId="{935892A9-B364-48F8-B9EF-53613D647484}" srcId="{57AAF682-4D9E-4CFF-A594-115A87C577E5}" destId="{E5026DD6-A71A-4E83-B299-07754E978A6A}" srcOrd="0" destOrd="0" parTransId="{9DB2829D-D0AA-4B29-AAF7-C2F275779477}" sibTransId="{3FC45C64-5E09-48D2-90B6-EB3985C54815}"/>
    <dgm:cxn modelId="{943220FE-C93F-4E38-BF56-E7D48410B702}" srcId="{57AAF682-4D9E-4CFF-A594-115A87C577E5}" destId="{475F95BB-9B0F-4A7A-8278-4AC2CDCB25F9}" srcOrd="1" destOrd="0" parTransId="{63155647-444C-4573-A94E-0BE76E172018}" sibTransId="{D2414DA6-FEEA-4A21-87B0-565CCA97C898}"/>
    <dgm:cxn modelId="{4DDB22EC-3983-4422-991B-CECC20BE147F}" type="presParOf" srcId="{193E20DE-18D2-4A52-80E5-4B05577167C9}" destId="{1140B36A-8D5B-4719-8749-2B0F1B7899C1}" srcOrd="0" destOrd="0" presId="urn:microsoft.com/office/officeart/2005/8/layout/venn3"/>
    <dgm:cxn modelId="{85C87EA6-E30C-43F7-80A1-3CD54EB9CE4E}" type="presParOf" srcId="{193E20DE-18D2-4A52-80E5-4B05577167C9}" destId="{4B74F665-B667-4D07-9FF8-B80039FBFCFF}" srcOrd="1" destOrd="0" presId="urn:microsoft.com/office/officeart/2005/8/layout/venn3"/>
    <dgm:cxn modelId="{920466D1-D60C-43D3-BA91-11F0BAA80E39}" type="presParOf" srcId="{193E20DE-18D2-4A52-80E5-4B05577167C9}" destId="{BBE6017E-EC1D-495C-96BA-A8DC49945A4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2688FE-5C8D-46EF-B101-EB17B137972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AC1AC20-7083-4F0F-BDF4-8B99BA5B406B}">
      <dgm:prSet phldrT="[Testo]"/>
      <dgm:spPr/>
      <dgm:t>
        <a:bodyPr/>
        <a:lstStyle/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Supporto 1 to 1 </a:t>
          </a:r>
        </a:p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su trasparenza e capacità amministrativa</a:t>
          </a:r>
        </a:p>
      </dgm:t>
    </dgm:pt>
    <dgm:pt modelId="{8CCC7A76-4C59-4845-B6E3-49C1D3359BE9}" type="parTrans" cxnId="{D5AA8124-AD0F-400C-B29D-96708D69F80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44F99047-1881-4C9D-8945-62936010EBD4}" type="sibTrans" cxnId="{D5AA8124-AD0F-400C-B29D-96708D69F80D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6EB59025-6401-4562-8084-C3EE2CA31AF3}">
      <dgm:prSet phldrT="[Testo]"/>
      <dgm:spPr/>
      <dgm:t>
        <a:bodyPr/>
        <a:lstStyle/>
        <a:p>
          <a:r>
            <a:rPr lang="it-IT" dirty="0">
              <a:latin typeface="Segoe UI Emoji" panose="020B0502040204020203" pitchFamily="34" charset="0"/>
              <a:ea typeface="Segoe UI Emoji" panose="020B0502040204020203" pitchFamily="34" charset="0"/>
            </a:rPr>
            <a:t>Analisi punti di forza e di debolezza </a:t>
          </a:r>
        </a:p>
      </dgm:t>
    </dgm:pt>
    <dgm:pt modelId="{4F1516DB-316D-4C56-BBE3-B8D0AC3717D5}" type="parTrans" cxnId="{36A66C3C-17A8-4741-9D92-DE0EBC1A8A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FA1B8781-94DA-4FBD-8675-81F47806F0CD}" type="sibTrans" cxnId="{36A66C3C-17A8-4741-9D92-DE0EBC1A8AE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ED60A324-67C2-444C-B737-22ED12EC9E07}">
      <dgm:prSet phldrT="[Testo]"/>
      <dgm:spPr/>
      <dgm:t>
        <a:bodyPr/>
        <a:lstStyle/>
        <a:p>
          <a:r>
            <a:rPr lang="it-IT" dirty="0">
              <a:latin typeface="Segoe UI Emoji" panose="020B0502040204020203" pitchFamily="34" charset="0"/>
              <a:ea typeface="Segoe UI Emoji" panose="020B0502040204020203" pitchFamily="34" charset="0"/>
            </a:rPr>
            <a:t>Miglioramento operativo di trasparenza, integrità efficienza</a:t>
          </a:r>
        </a:p>
      </dgm:t>
    </dgm:pt>
    <dgm:pt modelId="{3DB7C46F-33A2-4346-B78F-3DAC21357D9D}" type="parTrans" cxnId="{691FDD17-BD09-4910-A725-07C6B015B106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45A5B23A-A64C-46DF-88E1-5F5E5D54E16B}" type="sibTrans" cxnId="{691FDD17-BD09-4910-A725-07C6B015B106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4BB4BED7-69B7-4003-8F0D-38F9C9B79EE2}">
      <dgm:prSet phldrT="[Testo]"/>
      <dgm:spPr/>
      <dgm:t>
        <a:bodyPr/>
        <a:lstStyle/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Gruppo di lavoro </a:t>
          </a:r>
        </a:p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«bottom up»</a:t>
          </a:r>
        </a:p>
      </dgm:t>
    </dgm:pt>
    <dgm:pt modelId="{31F140C9-F0A2-45B9-980E-4D57D7AA1939}" type="parTrans" cxnId="{3473DB40-601C-4D9A-9A37-658BA5D90A14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5C3EDF8-A851-4123-8015-BC8825340340}" type="sibTrans" cxnId="{3473DB40-601C-4D9A-9A37-658BA5D90A14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7193C05E-F929-4B39-BDF6-9BECADAA65A8}">
      <dgm:prSet phldrT="[Testo]"/>
      <dgm:spPr/>
      <dgm:t>
        <a:bodyPr/>
        <a:lstStyle/>
        <a:p>
          <a:r>
            <a:rPr lang="it-IT" dirty="0">
              <a:latin typeface="Segoe UI Emoji" panose="020B0502040204020203" pitchFamily="34" charset="0"/>
              <a:ea typeface="Segoe UI Emoji" panose="020B0502040204020203" pitchFamily="34" charset="0"/>
            </a:rPr>
            <a:t>Standardizzazione - modellizzazione e automatizzazione dei flussi informativi in AT</a:t>
          </a:r>
        </a:p>
      </dgm:t>
    </dgm:pt>
    <dgm:pt modelId="{E1A91584-0454-4B61-B0DB-DF1379315E82}" type="parTrans" cxnId="{A281FFD3-18EC-4A79-87B8-FC6A7F46BDD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59F37086-80AF-463F-B471-CFDE40745BA7}" type="sibTrans" cxnId="{A281FFD3-18EC-4A79-87B8-FC6A7F46BDDE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50AEC996-5373-4D5C-9A79-C8863515437A}">
      <dgm:prSet phldrT="[Testo]"/>
      <dgm:spPr/>
      <dgm:t>
        <a:bodyPr/>
        <a:lstStyle/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Supporto 1 to 1 su</a:t>
          </a:r>
        </a:p>
        <a:p>
          <a:r>
            <a:rPr lang="it-IT" b="1" dirty="0">
              <a:latin typeface="Segoe UI Emoji" panose="020B0502040204020203" pitchFamily="34" charset="0"/>
              <a:ea typeface="Segoe UI Emoji" panose="020B0502040204020203" pitchFamily="34" charset="0"/>
            </a:rPr>
            <a:t>capacità assunzionale</a:t>
          </a:r>
        </a:p>
      </dgm:t>
    </dgm:pt>
    <dgm:pt modelId="{8509FF90-C238-4E2F-A687-311E3E171A97}" type="parTrans" cxnId="{CEE21855-1CE8-45E6-83E7-67DF24704E03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B4FF7E6C-1164-4360-9172-1D452E799E8E}" type="sibTrans" cxnId="{CEE21855-1CE8-45E6-83E7-67DF24704E03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FDA321C3-2ADB-48F6-B208-82F227050DF5}">
      <dgm:prSet phldrT="[Testo]"/>
      <dgm:spPr/>
      <dgm:t>
        <a:bodyPr/>
        <a:lstStyle/>
        <a:p>
          <a:r>
            <a:rPr lang="it-IT" dirty="0">
              <a:latin typeface="Segoe UI Emoji" panose="020B0502040204020203" pitchFamily="34" charset="0"/>
              <a:ea typeface="Segoe UI Emoji" panose="020B0502040204020203" pitchFamily="34" charset="0"/>
            </a:rPr>
            <a:t>Calcolo della capacità assunzionale, con i residui assunzionali</a:t>
          </a:r>
        </a:p>
      </dgm:t>
    </dgm:pt>
    <dgm:pt modelId="{90404F7C-F262-4B85-98BE-A5C33F49F959}" type="parTrans" cxnId="{AC7100C2-6BBC-4301-BB4A-3D5391947343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05AEB786-1285-4ADA-ACC7-500E50925C95}" type="sibTrans" cxnId="{AC7100C2-6BBC-4301-BB4A-3D5391947343}">
      <dgm:prSet/>
      <dgm:spPr/>
      <dgm:t>
        <a:bodyPr/>
        <a:lstStyle/>
        <a:p>
          <a:endParaRPr lang="it-IT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85043421-D111-4026-B5F4-D7942ABEC7EE}">
      <dgm:prSet phldrT="[Testo]"/>
      <dgm:spPr/>
      <dgm:t>
        <a:bodyPr/>
        <a:lstStyle/>
        <a:p>
          <a:endParaRPr lang="it-IT" dirty="0">
            <a:latin typeface="Segoe UI Emoji" panose="020B0502040204020203" pitchFamily="34" charset="0"/>
            <a:ea typeface="Segoe UI Emoji" panose="020B0502040204020203" pitchFamily="34" charset="0"/>
          </a:endParaRPr>
        </a:p>
      </dgm:t>
    </dgm:pt>
    <dgm:pt modelId="{C51050E8-5832-454F-B0A4-5C7916A20553}" type="parTrans" cxnId="{8DC50C61-0A62-4373-9A1C-B03A8DF50E9A}">
      <dgm:prSet/>
      <dgm:spPr/>
      <dgm:t>
        <a:bodyPr/>
        <a:lstStyle/>
        <a:p>
          <a:endParaRPr lang="it-IT"/>
        </a:p>
      </dgm:t>
    </dgm:pt>
    <dgm:pt modelId="{CE2BF5C5-3F69-40B7-98DF-4EDE83263ED9}" type="sibTrans" cxnId="{8DC50C61-0A62-4373-9A1C-B03A8DF50E9A}">
      <dgm:prSet/>
      <dgm:spPr/>
      <dgm:t>
        <a:bodyPr/>
        <a:lstStyle/>
        <a:p>
          <a:endParaRPr lang="it-IT"/>
        </a:p>
      </dgm:t>
    </dgm:pt>
    <dgm:pt modelId="{56C48FE0-82AB-47BB-B791-1952D2B2E3BD}" type="pres">
      <dgm:prSet presAssocID="{352688FE-5C8D-46EF-B101-EB17B1379724}" presName="Name0" presStyleCnt="0">
        <dgm:presLayoutVars>
          <dgm:dir/>
          <dgm:animLvl val="lvl"/>
          <dgm:resizeHandles val="exact"/>
        </dgm:presLayoutVars>
      </dgm:prSet>
      <dgm:spPr/>
    </dgm:pt>
    <dgm:pt modelId="{02E6CAE8-2BB6-4DB5-8686-FCF74286FCCE}" type="pres">
      <dgm:prSet presAssocID="{1AC1AC20-7083-4F0F-BDF4-8B99BA5B406B}" presName="composite" presStyleCnt="0"/>
      <dgm:spPr/>
    </dgm:pt>
    <dgm:pt modelId="{129CA7C5-06F1-45D1-9BD3-E560CB86912A}" type="pres">
      <dgm:prSet presAssocID="{1AC1AC20-7083-4F0F-BDF4-8B99BA5B40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819A256-59F7-4A33-9942-B57002EB1F7F}" type="pres">
      <dgm:prSet presAssocID="{1AC1AC20-7083-4F0F-BDF4-8B99BA5B406B}" presName="desTx" presStyleLbl="alignAccFollowNode1" presStyleIdx="0" presStyleCnt="3">
        <dgm:presLayoutVars>
          <dgm:bulletEnabled val="1"/>
        </dgm:presLayoutVars>
      </dgm:prSet>
      <dgm:spPr/>
    </dgm:pt>
    <dgm:pt modelId="{39109905-0F58-4CC9-A11F-AD74FA6880F7}" type="pres">
      <dgm:prSet presAssocID="{44F99047-1881-4C9D-8945-62936010EBD4}" presName="space" presStyleCnt="0"/>
      <dgm:spPr/>
    </dgm:pt>
    <dgm:pt modelId="{132849B9-0337-420E-8758-C0813DBAD6B3}" type="pres">
      <dgm:prSet presAssocID="{4BB4BED7-69B7-4003-8F0D-38F9C9B79EE2}" presName="composite" presStyleCnt="0"/>
      <dgm:spPr/>
    </dgm:pt>
    <dgm:pt modelId="{A9B3F654-03CA-4AE9-8BA3-426865F2FE6F}" type="pres">
      <dgm:prSet presAssocID="{4BB4BED7-69B7-4003-8F0D-38F9C9B79E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AF7BB84-7875-440E-9ECB-BF14B0141A24}" type="pres">
      <dgm:prSet presAssocID="{4BB4BED7-69B7-4003-8F0D-38F9C9B79EE2}" presName="desTx" presStyleLbl="alignAccFollowNode1" presStyleIdx="1" presStyleCnt="3">
        <dgm:presLayoutVars>
          <dgm:bulletEnabled val="1"/>
        </dgm:presLayoutVars>
      </dgm:prSet>
      <dgm:spPr/>
    </dgm:pt>
    <dgm:pt modelId="{F7FCB189-C95C-4A8B-8C98-0975CA092091}" type="pres">
      <dgm:prSet presAssocID="{85C3EDF8-A851-4123-8015-BC8825340340}" presName="space" presStyleCnt="0"/>
      <dgm:spPr/>
    </dgm:pt>
    <dgm:pt modelId="{37AEC5DF-1252-466B-AE1B-B1D0BE259B33}" type="pres">
      <dgm:prSet presAssocID="{50AEC996-5373-4D5C-9A79-C8863515437A}" presName="composite" presStyleCnt="0"/>
      <dgm:spPr/>
    </dgm:pt>
    <dgm:pt modelId="{7AA61BB8-118E-492D-AF85-16849335FAA6}" type="pres">
      <dgm:prSet presAssocID="{50AEC996-5373-4D5C-9A79-C886351543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E29A23-3102-44C5-AF34-28E6ADF7394B}" type="pres">
      <dgm:prSet presAssocID="{50AEC996-5373-4D5C-9A79-C8863515437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AAD2203-67E9-4F2D-A653-9ADEAAA359ED}" type="presOf" srcId="{7193C05E-F929-4B39-BDF6-9BECADAA65A8}" destId="{5AF7BB84-7875-440E-9ECB-BF14B0141A24}" srcOrd="0" destOrd="0" presId="urn:microsoft.com/office/officeart/2005/8/layout/hList1"/>
    <dgm:cxn modelId="{2A9EB414-1919-46AD-AC1F-34C174ED2718}" type="presOf" srcId="{ED60A324-67C2-444C-B737-22ED12EC9E07}" destId="{1819A256-59F7-4A33-9942-B57002EB1F7F}" srcOrd="0" destOrd="2" presId="urn:microsoft.com/office/officeart/2005/8/layout/hList1"/>
    <dgm:cxn modelId="{691FDD17-BD09-4910-A725-07C6B015B106}" srcId="{1AC1AC20-7083-4F0F-BDF4-8B99BA5B406B}" destId="{ED60A324-67C2-444C-B737-22ED12EC9E07}" srcOrd="2" destOrd="0" parTransId="{3DB7C46F-33A2-4346-B78F-3DAC21357D9D}" sibTransId="{45A5B23A-A64C-46DF-88E1-5F5E5D54E16B}"/>
    <dgm:cxn modelId="{D5AA8124-AD0F-400C-B29D-96708D69F80D}" srcId="{352688FE-5C8D-46EF-B101-EB17B1379724}" destId="{1AC1AC20-7083-4F0F-BDF4-8B99BA5B406B}" srcOrd="0" destOrd="0" parTransId="{8CCC7A76-4C59-4845-B6E3-49C1D3359BE9}" sibTransId="{44F99047-1881-4C9D-8945-62936010EBD4}"/>
    <dgm:cxn modelId="{36A66C3C-17A8-4741-9D92-DE0EBC1A8AEE}" srcId="{1AC1AC20-7083-4F0F-BDF4-8B99BA5B406B}" destId="{6EB59025-6401-4562-8084-C3EE2CA31AF3}" srcOrd="0" destOrd="0" parTransId="{4F1516DB-316D-4C56-BBE3-B8D0AC3717D5}" sibTransId="{FA1B8781-94DA-4FBD-8675-81F47806F0CD}"/>
    <dgm:cxn modelId="{3473DB40-601C-4D9A-9A37-658BA5D90A14}" srcId="{352688FE-5C8D-46EF-B101-EB17B1379724}" destId="{4BB4BED7-69B7-4003-8F0D-38F9C9B79EE2}" srcOrd="1" destOrd="0" parTransId="{31F140C9-F0A2-45B9-980E-4D57D7AA1939}" sibTransId="{85C3EDF8-A851-4123-8015-BC8825340340}"/>
    <dgm:cxn modelId="{F9D2035E-F904-45C8-BCB5-1850E2CAB130}" type="presOf" srcId="{4BB4BED7-69B7-4003-8F0D-38F9C9B79EE2}" destId="{A9B3F654-03CA-4AE9-8BA3-426865F2FE6F}" srcOrd="0" destOrd="0" presId="urn:microsoft.com/office/officeart/2005/8/layout/hList1"/>
    <dgm:cxn modelId="{8DC50C61-0A62-4373-9A1C-B03A8DF50E9A}" srcId="{1AC1AC20-7083-4F0F-BDF4-8B99BA5B406B}" destId="{85043421-D111-4026-B5F4-D7942ABEC7EE}" srcOrd="1" destOrd="0" parTransId="{C51050E8-5832-454F-B0A4-5C7916A20553}" sibTransId="{CE2BF5C5-3F69-40B7-98DF-4EDE83263ED9}"/>
    <dgm:cxn modelId="{CBC61B62-5730-443A-9272-3281F3B4E7DF}" type="presOf" srcId="{1AC1AC20-7083-4F0F-BDF4-8B99BA5B406B}" destId="{129CA7C5-06F1-45D1-9BD3-E560CB86912A}" srcOrd="0" destOrd="0" presId="urn:microsoft.com/office/officeart/2005/8/layout/hList1"/>
    <dgm:cxn modelId="{75A0FB4B-8528-4DCA-90FE-5B065F27E7DB}" type="presOf" srcId="{85043421-D111-4026-B5F4-D7942ABEC7EE}" destId="{1819A256-59F7-4A33-9942-B57002EB1F7F}" srcOrd="0" destOrd="1" presId="urn:microsoft.com/office/officeart/2005/8/layout/hList1"/>
    <dgm:cxn modelId="{D017856C-5FA8-4166-8193-0746FE2E82C6}" type="presOf" srcId="{352688FE-5C8D-46EF-B101-EB17B1379724}" destId="{56C48FE0-82AB-47BB-B791-1952D2B2E3BD}" srcOrd="0" destOrd="0" presId="urn:microsoft.com/office/officeart/2005/8/layout/hList1"/>
    <dgm:cxn modelId="{D76D0854-0B14-43A4-A90F-0E2A1E9AF382}" type="presOf" srcId="{FDA321C3-2ADB-48F6-B208-82F227050DF5}" destId="{3DE29A23-3102-44C5-AF34-28E6ADF7394B}" srcOrd="0" destOrd="0" presId="urn:microsoft.com/office/officeart/2005/8/layout/hList1"/>
    <dgm:cxn modelId="{CEE21855-1CE8-45E6-83E7-67DF24704E03}" srcId="{352688FE-5C8D-46EF-B101-EB17B1379724}" destId="{50AEC996-5373-4D5C-9A79-C8863515437A}" srcOrd="2" destOrd="0" parTransId="{8509FF90-C238-4E2F-A687-311E3E171A97}" sibTransId="{B4FF7E6C-1164-4360-9172-1D452E799E8E}"/>
    <dgm:cxn modelId="{507C0299-C26E-4DC4-9F16-EDD4C454CC1A}" type="presOf" srcId="{50AEC996-5373-4D5C-9A79-C8863515437A}" destId="{7AA61BB8-118E-492D-AF85-16849335FAA6}" srcOrd="0" destOrd="0" presId="urn:microsoft.com/office/officeart/2005/8/layout/hList1"/>
    <dgm:cxn modelId="{2B5900AE-0D92-4775-A148-7F112A799D24}" type="presOf" srcId="{6EB59025-6401-4562-8084-C3EE2CA31AF3}" destId="{1819A256-59F7-4A33-9942-B57002EB1F7F}" srcOrd="0" destOrd="0" presId="urn:microsoft.com/office/officeart/2005/8/layout/hList1"/>
    <dgm:cxn modelId="{AC7100C2-6BBC-4301-BB4A-3D5391947343}" srcId="{50AEC996-5373-4D5C-9A79-C8863515437A}" destId="{FDA321C3-2ADB-48F6-B208-82F227050DF5}" srcOrd="0" destOrd="0" parTransId="{90404F7C-F262-4B85-98BE-A5C33F49F959}" sibTransId="{05AEB786-1285-4ADA-ACC7-500E50925C95}"/>
    <dgm:cxn modelId="{A281FFD3-18EC-4A79-87B8-FC6A7F46BDDE}" srcId="{4BB4BED7-69B7-4003-8F0D-38F9C9B79EE2}" destId="{7193C05E-F929-4B39-BDF6-9BECADAA65A8}" srcOrd="0" destOrd="0" parTransId="{E1A91584-0454-4B61-B0DB-DF1379315E82}" sibTransId="{59F37086-80AF-463F-B471-CFDE40745BA7}"/>
    <dgm:cxn modelId="{094EBA92-9E73-4D0F-9D4E-D0A58B53FAAC}" type="presParOf" srcId="{56C48FE0-82AB-47BB-B791-1952D2B2E3BD}" destId="{02E6CAE8-2BB6-4DB5-8686-FCF74286FCCE}" srcOrd="0" destOrd="0" presId="urn:microsoft.com/office/officeart/2005/8/layout/hList1"/>
    <dgm:cxn modelId="{165A2432-5793-442C-8547-AA9F533A1F61}" type="presParOf" srcId="{02E6CAE8-2BB6-4DB5-8686-FCF74286FCCE}" destId="{129CA7C5-06F1-45D1-9BD3-E560CB86912A}" srcOrd="0" destOrd="0" presId="urn:microsoft.com/office/officeart/2005/8/layout/hList1"/>
    <dgm:cxn modelId="{1F01A527-1BBA-4408-902B-334567D1C0A8}" type="presParOf" srcId="{02E6CAE8-2BB6-4DB5-8686-FCF74286FCCE}" destId="{1819A256-59F7-4A33-9942-B57002EB1F7F}" srcOrd="1" destOrd="0" presId="urn:microsoft.com/office/officeart/2005/8/layout/hList1"/>
    <dgm:cxn modelId="{5EC7764E-3AE2-4148-B9A5-938C64619559}" type="presParOf" srcId="{56C48FE0-82AB-47BB-B791-1952D2B2E3BD}" destId="{39109905-0F58-4CC9-A11F-AD74FA6880F7}" srcOrd="1" destOrd="0" presId="urn:microsoft.com/office/officeart/2005/8/layout/hList1"/>
    <dgm:cxn modelId="{0EE79525-DBEC-4394-8614-ED7AB65FB543}" type="presParOf" srcId="{56C48FE0-82AB-47BB-B791-1952D2B2E3BD}" destId="{132849B9-0337-420E-8758-C0813DBAD6B3}" srcOrd="2" destOrd="0" presId="urn:microsoft.com/office/officeart/2005/8/layout/hList1"/>
    <dgm:cxn modelId="{1C425EC8-0B95-473B-8E38-3173E47A0CBB}" type="presParOf" srcId="{132849B9-0337-420E-8758-C0813DBAD6B3}" destId="{A9B3F654-03CA-4AE9-8BA3-426865F2FE6F}" srcOrd="0" destOrd="0" presId="urn:microsoft.com/office/officeart/2005/8/layout/hList1"/>
    <dgm:cxn modelId="{C6D02231-9D7F-42CC-A8C8-6FD409FEE30A}" type="presParOf" srcId="{132849B9-0337-420E-8758-C0813DBAD6B3}" destId="{5AF7BB84-7875-440E-9ECB-BF14B0141A24}" srcOrd="1" destOrd="0" presId="urn:microsoft.com/office/officeart/2005/8/layout/hList1"/>
    <dgm:cxn modelId="{D6C5AC4F-7881-45FC-BCE8-F86FEEB47478}" type="presParOf" srcId="{56C48FE0-82AB-47BB-B791-1952D2B2E3BD}" destId="{F7FCB189-C95C-4A8B-8C98-0975CA092091}" srcOrd="3" destOrd="0" presId="urn:microsoft.com/office/officeart/2005/8/layout/hList1"/>
    <dgm:cxn modelId="{4622BE7D-195A-4B9C-903E-97F5066DF27B}" type="presParOf" srcId="{56C48FE0-82AB-47BB-B791-1952D2B2E3BD}" destId="{37AEC5DF-1252-466B-AE1B-B1D0BE259B33}" srcOrd="4" destOrd="0" presId="urn:microsoft.com/office/officeart/2005/8/layout/hList1"/>
    <dgm:cxn modelId="{7E503EBA-E6FC-4229-942F-75366D606D27}" type="presParOf" srcId="{37AEC5DF-1252-466B-AE1B-B1D0BE259B33}" destId="{7AA61BB8-118E-492D-AF85-16849335FAA6}" srcOrd="0" destOrd="0" presId="urn:microsoft.com/office/officeart/2005/8/layout/hList1"/>
    <dgm:cxn modelId="{1252C5AA-999A-40FB-8261-1741049A437C}" type="presParOf" srcId="{37AEC5DF-1252-466B-AE1B-B1D0BE259B33}" destId="{3DE29A23-3102-44C5-AF34-28E6ADF739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8F1B-EA37-414C-B488-0A07502FB2DC}">
      <dsp:nvSpPr>
        <dsp:cNvPr id="0" name=""/>
        <dsp:cNvSpPr/>
      </dsp:nvSpPr>
      <dsp:spPr>
        <a:xfrm>
          <a:off x="0" y="7204"/>
          <a:ext cx="3941011" cy="133266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400" b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Assistenza finanziata </a:t>
          </a:r>
        </a:p>
        <a:p>
          <a:pPr marL="0" lvl="0" indent="0" algn="ctr" defTabSz="10668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400" b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da risorse nazionali: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Per progettazione e attuazione</a:t>
          </a:r>
          <a:endParaRPr lang="it-IT" sz="1600" i="1" kern="1200" cap="small" baseline="0" dirty="0"/>
        </a:p>
      </dsp:txBody>
      <dsp:txXfrm>
        <a:off x="0" y="7204"/>
        <a:ext cx="3941011" cy="1332662"/>
      </dsp:txXfrm>
    </dsp:sp>
    <dsp:sp modelId="{BBD996C0-961A-4BFD-8415-474EA957749B}">
      <dsp:nvSpPr>
        <dsp:cNvPr id="0" name=""/>
        <dsp:cNvSpPr/>
      </dsp:nvSpPr>
      <dsp:spPr>
        <a:xfrm>
          <a:off x="0" y="1339867"/>
          <a:ext cx="3941011" cy="2020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08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kern="1200" dirty="0"/>
        </a:p>
        <a:p>
          <a:pPr marL="108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Azioni di assistenza tecnica, tra cui quelle di </a:t>
          </a:r>
          <a:r>
            <a:rPr lang="it-IT" sz="1500" b="1" i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preparazione, monitoraggio, controllo, audit e valutazione</a:t>
          </a: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500" kern="1200" dirty="0"/>
        </a:p>
      </dsp:txBody>
      <dsp:txXfrm>
        <a:off x="0" y="1339867"/>
        <a:ext cx="3941011" cy="202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8F1B-EA37-414C-B488-0A07502FB2DC}">
      <dsp:nvSpPr>
        <dsp:cNvPr id="0" name=""/>
        <dsp:cNvSpPr/>
      </dsp:nvSpPr>
      <dsp:spPr>
        <a:xfrm>
          <a:off x="0" y="2181"/>
          <a:ext cx="3941011" cy="12384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100" b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Assistenza finanziata dal PNRR: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Solo per attuazione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small" baseline="0" dirty="0">
              <a:latin typeface="Segoe UI Emoji" panose="020B0502040204020203" pitchFamily="34" charset="0"/>
              <a:ea typeface="Segoe UI Emoji" panose="020B0502040204020203" pitchFamily="34" charset="0"/>
            </a:rPr>
            <a:t>e non progettazione dei bandi</a:t>
          </a:r>
          <a:endParaRPr lang="it-IT" sz="1400" kern="1200" cap="small" baseline="0" dirty="0"/>
        </a:p>
      </dsp:txBody>
      <dsp:txXfrm>
        <a:off x="0" y="2181"/>
        <a:ext cx="3941011" cy="1238400"/>
      </dsp:txXfrm>
    </dsp:sp>
    <dsp:sp modelId="{BBD996C0-961A-4BFD-8415-474EA957749B}">
      <dsp:nvSpPr>
        <dsp:cNvPr id="0" name=""/>
        <dsp:cNvSpPr/>
      </dsp:nvSpPr>
      <dsp:spPr>
        <a:xfrm>
          <a:off x="0" y="1240581"/>
          <a:ext cx="3941011" cy="21246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08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kern="1200" dirty="0"/>
        </a:p>
        <a:p>
          <a:pPr marL="108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Azioni di rafforzamento della capacità amministrativa incluse nella Missione 1 del Piano e le attività di supporto tecnico-operativo </a:t>
          </a:r>
          <a:b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</a:br>
          <a:r>
            <a:rPr lang="it-IT" sz="1500" b="1" i="1" kern="1200" cap="small" dirty="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stre</a:t>
          </a:r>
          <a:r>
            <a:rPr lang="it-IT" sz="1500" b="1" i="1" kern="1200" cap="small" dirty="0">
              <a:latin typeface="Segoe UI Emoji" panose="020B0502040204020203" pitchFamily="34" charset="0"/>
              <a:ea typeface="Segoe UI Emoji" panose="020B0502040204020203" pitchFamily="34" charset="0"/>
            </a:rPr>
            <a:t>ttamente finalizzate all’attuazione</a:t>
          </a:r>
          <a:endParaRPr lang="it-IT" sz="1500" kern="1200" dirty="0"/>
        </a:p>
        <a:p>
          <a:pPr marL="216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degli specifici progetti</a:t>
          </a:r>
          <a:endParaRPr lang="it-IT" sz="1500" kern="1200" dirty="0"/>
        </a:p>
        <a:p>
          <a:pPr marL="2160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finanziati.</a:t>
          </a:r>
          <a:endParaRPr lang="it-IT" sz="1500" kern="1200" dirty="0"/>
        </a:p>
      </dsp:txBody>
      <dsp:txXfrm>
        <a:off x="0" y="1240581"/>
        <a:ext cx="3941011" cy="2124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44016-CEBB-447B-87E6-666B233B97C5}">
      <dsp:nvSpPr>
        <dsp:cNvPr id="0" name=""/>
        <dsp:cNvSpPr/>
      </dsp:nvSpPr>
      <dsp:spPr>
        <a:xfrm>
          <a:off x="0" y="965844"/>
          <a:ext cx="3116935" cy="934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1.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Fondi</a:t>
          </a: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ordinari</a:t>
          </a: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progettazione</a:t>
          </a:r>
          <a:endParaRPr lang="it-IT" sz="23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0" y="965844"/>
        <a:ext cx="3116935" cy="934263"/>
      </dsp:txXfrm>
    </dsp:sp>
    <dsp:sp modelId="{2EAF6827-BBAE-432D-AC58-B88A1343D8E1}">
      <dsp:nvSpPr>
        <dsp:cNvPr id="0" name=""/>
        <dsp:cNvSpPr/>
      </dsp:nvSpPr>
      <dsp:spPr>
        <a:xfrm>
          <a:off x="0" y="1883038"/>
          <a:ext cx="3116935" cy="25438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</a:rPr>
            <a:t>Gli</a:t>
          </a:r>
          <a:r>
            <a:rPr lang="it-IT" sz="1200" kern="1200" baseline="0">
              <a:latin typeface="Segoe UI Emoji" panose="020B0502040204020203" pitchFamily="34" charset="0"/>
              <a:ea typeface="Segoe UI Emoji" panose="020B0502040204020203" pitchFamily="34" charset="0"/>
            </a:rPr>
            <a:t> enti locali hanno accesso a diverse </a:t>
          </a:r>
          <a:r>
            <a:rPr lang="it-IT" sz="1200" b="1" kern="1200" baseline="0">
              <a:latin typeface="Segoe UI Emoji" panose="020B0502040204020203" pitchFamily="34" charset="0"/>
              <a:ea typeface="Segoe UI Emoji" panose="020B0502040204020203" pitchFamily="34" charset="0"/>
            </a:rPr>
            <a:t>linee di finanziamento </a:t>
          </a:r>
          <a:r>
            <a:rPr lang="it-IT" sz="1200" kern="1200" baseline="0">
              <a:latin typeface="Segoe UI Emoji" panose="020B0502040204020203" pitchFamily="34" charset="0"/>
              <a:ea typeface="Segoe UI Emoji" panose="020B0502040204020203" pitchFamily="34" charset="0"/>
            </a:rPr>
            <a:t>gestite da amministrazioni centrali e operative a legislazione vigente per un ammontare complessivo di oltre 700 milioni di euro (es. Fondo progettazione enti locali, Fondo concorsi progettazione e idee per la coesione territoriale, ecc.)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0" y="1883038"/>
        <a:ext cx="3116935" cy="2543893"/>
      </dsp:txXfrm>
    </dsp:sp>
    <dsp:sp modelId="{507D02C3-2EAE-42E0-923F-5DCE536DB3C2}">
      <dsp:nvSpPr>
        <dsp:cNvPr id="0" name=""/>
        <dsp:cNvSpPr/>
      </dsp:nvSpPr>
      <dsp:spPr>
        <a:xfrm>
          <a:off x="3556503" y="895495"/>
          <a:ext cx="3116935" cy="93426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2. PON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Capacità</a:t>
          </a: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Coesione</a:t>
          </a: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2021-27</a:t>
          </a:r>
          <a:endParaRPr lang="it-IT" sz="23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3556503" y="895495"/>
        <a:ext cx="3116935" cy="934263"/>
      </dsp:txXfrm>
    </dsp:sp>
    <dsp:sp modelId="{C020F5E6-1CF4-4836-9ACC-73E8ED954482}">
      <dsp:nvSpPr>
        <dsp:cNvPr id="0" name=""/>
        <dsp:cNvSpPr/>
      </dsp:nvSpPr>
      <dsp:spPr>
        <a:xfrm>
          <a:off x="3556503" y="1810971"/>
          <a:ext cx="3116935" cy="262931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Il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Programma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che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fa capo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all’Agenzia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per la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Coesione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, 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prevede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di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ingaggiare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professionisti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per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supportare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gli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enti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locali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del Sud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nella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progettazione</a:t>
          </a:r>
          <a:r>
            <a:rPr lang="en-GB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degli</a:t>
          </a:r>
          <a:r>
            <a:rPr lang="en-GB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interventi</a:t>
          </a:r>
          <a:r>
            <a:rPr lang="en-GB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PNRR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tramite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studi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di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fattibilità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e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altre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attività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necessarie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alla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partecipazione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ai </a:t>
          </a:r>
          <a:r>
            <a:rPr lang="en-GB" sz="1200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bandi</a:t>
          </a:r>
          <a:r>
            <a:rPr lang="en-GB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. 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3556503" y="1810971"/>
        <a:ext cx="3116935" cy="2629318"/>
      </dsp:txXfrm>
    </dsp:sp>
    <dsp:sp modelId="{35179F2D-9A59-406F-A3FD-44B52BA876C1}">
      <dsp:nvSpPr>
        <dsp:cNvPr id="0" name=""/>
        <dsp:cNvSpPr/>
      </dsp:nvSpPr>
      <dsp:spPr>
        <a:xfrm>
          <a:off x="7039585" y="909321"/>
          <a:ext cx="3116935" cy="9342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3.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Assunzione</a:t>
          </a:r>
          <a:r>
            <a:rPr lang="en-GB" sz="23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di 1.000 </a:t>
          </a:r>
          <a:r>
            <a:rPr lang="en-GB" sz="2300" b="1" kern="1200" dirty="0" err="1">
              <a:latin typeface="Segoe UI Emoji" panose="020B0502040204020203" pitchFamily="34" charset="0"/>
              <a:ea typeface="Segoe UI Emoji" panose="020B0502040204020203" pitchFamily="34" charset="0"/>
            </a:rPr>
            <a:t>esperti</a:t>
          </a:r>
          <a:endParaRPr lang="it-IT" sz="23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7039585" y="909321"/>
        <a:ext cx="3116935" cy="934263"/>
      </dsp:txXfrm>
    </dsp:sp>
    <dsp:sp modelId="{CDFA1D0A-49D3-4B10-A73B-EAA047666457}">
      <dsp:nvSpPr>
        <dsp:cNvPr id="0" name=""/>
        <dsp:cNvSpPr/>
      </dsp:nvSpPr>
      <dsp:spPr>
        <a:xfrm>
          <a:off x="7031730" y="1747085"/>
          <a:ext cx="3116935" cy="26052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Potenziamento del personale delle Regioni e degli Enti locali attraverso l’assunzione di 1.000 professionisti ed esperti per sostenere le attività di </a:t>
          </a:r>
          <a:r>
            <a:rPr lang="it-IT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semplificazione, il recupero dell’arretrato e il miglioramento dei tempi effettivi </a:t>
          </a: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di conclusione delle procedure.</a:t>
          </a:r>
        </a:p>
      </dsp:txBody>
      <dsp:txXfrm>
        <a:off x="7031730" y="1747085"/>
        <a:ext cx="3116935" cy="2605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44016-CEBB-447B-87E6-666B233B97C5}">
      <dsp:nvSpPr>
        <dsp:cNvPr id="0" name=""/>
        <dsp:cNvSpPr/>
      </dsp:nvSpPr>
      <dsp:spPr>
        <a:xfrm>
          <a:off x="3196" y="613940"/>
          <a:ext cx="3116935" cy="12467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4. Convenzioni Consip S.p.A.</a:t>
          </a:r>
          <a:endParaRPr lang="it-IT" sz="2000" b="1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sp:txBody>
      <dsp:txXfrm>
        <a:off x="3196" y="613940"/>
        <a:ext cx="3116935" cy="1246774"/>
      </dsp:txXfrm>
    </dsp:sp>
    <dsp:sp modelId="{2EAF6827-BBAE-432D-AC58-B88A1343D8E1}">
      <dsp:nvSpPr>
        <dsp:cNvPr id="0" name=""/>
        <dsp:cNvSpPr/>
      </dsp:nvSpPr>
      <dsp:spPr>
        <a:xfrm>
          <a:off x="3196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Attività di creazione, gestione e supporto nell’utilizzo di specifici contratti che includono la </a:t>
          </a:r>
          <a:r>
            <a:rPr lang="it-IT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valutazione dei fabbisogni, la pianificazione delle procedure, la preparazione della documentazione di gara e la gestione dei contratti</a:t>
          </a:r>
          <a:r>
            <a:rPr lang="it-IT" sz="16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</a:p>
      </dsp:txBody>
      <dsp:txXfrm>
        <a:off x="3196" y="1860714"/>
        <a:ext cx="3116935" cy="2944012"/>
      </dsp:txXfrm>
    </dsp:sp>
    <dsp:sp modelId="{507D02C3-2EAE-42E0-923F-5DCE536DB3C2}">
      <dsp:nvSpPr>
        <dsp:cNvPr id="0" name=""/>
        <dsp:cNvSpPr/>
      </dsp:nvSpPr>
      <dsp:spPr>
        <a:xfrm>
          <a:off x="3556503" y="613940"/>
          <a:ext cx="3116935" cy="124677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5. Supporto tecnico Agenzia della Coesione</a:t>
          </a:r>
        </a:p>
      </dsp:txBody>
      <dsp:txXfrm>
        <a:off x="3556503" y="613940"/>
        <a:ext cx="3116935" cy="1246774"/>
      </dsp:txXfrm>
    </dsp:sp>
    <dsp:sp modelId="{C020F5E6-1CF4-4836-9ACC-73E8ED954482}">
      <dsp:nvSpPr>
        <dsp:cNvPr id="0" name=""/>
        <dsp:cNvSpPr/>
      </dsp:nvSpPr>
      <dsp:spPr>
        <a:xfrm>
          <a:off x="3556503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Nell’ambito delle risorse del PON Governance Capacità istituzionale 2014-2020 ampliamento del gruppo di lavoro a supporto dell’edilizia scolastica nei progetti previsti dal PNRR. Il personale ha funzioni di </a:t>
          </a:r>
          <a:r>
            <a:rPr lang="it-IT" sz="12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supporto alla progettazione, agli studi di fattibilità e altre attività per la partecipazione ai bandi PNRR</a:t>
          </a: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sp:txBody>
      <dsp:txXfrm>
        <a:off x="3556503" y="1860714"/>
        <a:ext cx="3116935" cy="2944012"/>
      </dsp:txXfrm>
    </dsp:sp>
    <dsp:sp modelId="{35179F2D-9A59-406F-A3FD-44B52BA876C1}">
      <dsp:nvSpPr>
        <dsp:cNvPr id="0" name=""/>
        <dsp:cNvSpPr/>
      </dsp:nvSpPr>
      <dsp:spPr>
        <a:xfrm>
          <a:off x="7109809" y="613940"/>
          <a:ext cx="3116935" cy="124677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6. Iniziativa P.I.C.C.O.L.I.</a:t>
          </a:r>
        </a:p>
      </dsp:txBody>
      <dsp:txXfrm>
        <a:off x="7109809" y="613940"/>
        <a:ext cx="3116935" cy="1246774"/>
      </dsp:txXfrm>
    </dsp:sp>
    <dsp:sp modelId="{CDFA1D0A-49D3-4B10-A73B-EAA047666457}">
      <dsp:nvSpPr>
        <dsp:cNvPr id="0" name=""/>
        <dsp:cNvSpPr/>
      </dsp:nvSpPr>
      <dsp:spPr>
        <a:xfrm>
          <a:off x="7109809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</a:rPr>
            <a:t>Nell’ambito delle risorse del PON Governance Capacità istituzionale 2014-2020, Programma rivolto ai Comuni con meno di 5.000 abitanti per il </a:t>
          </a:r>
          <a:r>
            <a:rPr lang="it-IT" sz="1200" b="1" kern="1200">
              <a:latin typeface="Segoe UI Emoji" panose="020B0502040204020203" pitchFamily="34" charset="0"/>
              <a:ea typeface="Segoe UI Emoji" panose="020B0502040204020203" pitchFamily="34" charset="0"/>
            </a:rPr>
            <a:t>rafforzamento delle capacità organizzative e del personale, per la crescita della programmazione e della gestione del territorio</a:t>
          </a: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7109809" y="1860714"/>
        <a:ext cx="3116935" cy="294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44016-CEBB-447B-87E6-666B233B97C5}">
      <dsp:nvSpPr>
        <dsp:cNvPr id="0" name=""/>
        <dsp:cNvSpPr/>
      </dsp:nvSpPr>
      <dsp:spPr>
        <a:xfrm>
          <a:off x="3196" y="613940"/>
          <a:ext cx="3116935" cy="12467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7. Assunzione  2.800 funzionari per il Mezzogiorno</a:t>
          </a:r>
        </a:p>
      </dsp:txBody>
      <dsp:txXfrm>
        <a:off x="3196" y="613940"/>
        <a:ext cx="3116935" cy="1246774"/>
      </dsp:txXfrm>
    </dsp:sp>
    <dsp:sp modelId="{2EAF6827-BBAE-432D-AC58-B88A1343D8E1}">
      <dsp:nvSpPr>
        <dsp:cNvPr id="0" name=""/>
        <dsp:cNvSpPr/>
      </dsp:nvSpPr>
      <dsp:spPr>
        <a:xfrm>
          <a:off x="3196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I Comuni che provvedono alla realizzazione degli interventi PNRR possono, in deroga alle disposizioni vigenti, assumere personale con qualifica non dirigenziale in possesso di </a:t>
          </a:r>
          <a:r>
            <a:rPr lang="it-IT" sz="12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specifiche professionalità</a:t>
          </a: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.</a:t>
          </a:r>
          <a:endParaRPr lang="it-IT" sz="16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2.800 tecnici per rafforzare le amministrazioni pubbliche del Sud a carico del bilancio nazionale.</a:t>
          </a:r>
        </a:p>
      </dsp:txBody>
      <dsp:txXfrm>
        <a:off x="3196" y="1860714"/>
        <a:ext cx="3116935" cy="2944012"/>
      </dsp:txXfrm>
    </dsp:sp>
    <dsp:sp modelId="{507D02C3-2EAE-42E0-923F-5DCE536DB3C2}">
      <dsp:nvSpPr>
        <dsp:cNvPr id="0" name=""/>
        <dsp:cNvSpPr/>
      </dsp:nvSpPr>
      <dsp:spPr>
        <a:xfrm>
          <a:off x="3556503" y="613940"/>
          <a:ext cx="3116935" cy="124677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8. Sport e salute per progettazione impianti sportivi</a:t>
          </a:r>
        </a:p>
      </dsp:txBody>
      <dsp:txXfrm>
        <a:off x="3556503" y="613940"/>
        <a:ext cx="3116935" cy="1246774"/>
      </dsp:txXfrm>
    </dsp:sp>
    <dsp:sp modelId="{C020F5E6-1CF4-4836-9ACC-73E8ED954482}">
      <dsp:nvSpPr>
        <dsp:cNvPr id="0" name=""/>
        <dsp:cNvSpPr/>
      </dsp:nvSpPr>
      <dsp:spPr>
        <a:xfrm>
          <a:off x="3556503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La Società Sport e Salute S.p.A. si è detta disponibile ad avere un ruolo specifico di </a:t>
          </a:r>
          <a:r>
            <a:rPr lang="it-IT" sz="1200" b="1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supporto nei bandi di settore, per eseguire studi di fattibilità, progettazioni o direzioni di lavori, studi di impatto ambientale </a:t>
          </a: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  <a:cs typeface="+mn-cs"/>
            </a:rPr>
            <a:t>e svolgere il ruolo di soggetto aggregatore in ambito sportivo.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  <a:cs typeface="+mn-cs"/>
          </a:endParaRPr>
        </a:p>
      </dsp:txBody>
      <dsp:txXfrm>
        <a:off x="3556503" y="1860714"/>
        <a:ext cx="3116935" cy="2944012"/>
      </dsp:txXfrm>
    </dsp:sp>
    <dsp:sp modelId="{35179F2D-9A59-406F-A3FD-44B52BA876C1}">
      <dsp:nvSpPr>
        <dsp:cNvPr id="0" name=""/>
        <dsp:cNvSpPr/>
      </dsp:nvSpPr>
      <dsp:spPr>
        <a:xfrm>
          <a:off x="7109809" y="613940"/>
          <a:ext cx="3116935" cy="124677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9. Convenzioni con società a partecipazione pubblica</a:t>
          </a:r>
        </a:p>
      </dsp:txBody>
      <dsp:txXfrm>
        <a:off x="7109809" y="613940"/>
        <a:ext cx="3116935" cy="1246774"/>
      </dsp:txXfrm>
    </dsp:sp>
    <dsp:sp modelId="{CDFA1D0A-49D3-4B10-A73B-EAA047666457}">
      <dsp:nvSpPr>
        <dsp:cNvPr id="0" name=""/>
        <dsp:cNvSpPr/>
      </dsp:nvSpPr>
      <dsp:spPr>
        <a:xfrm>
          <a:off x="7109809" y="1860714"/>
          <a:ext cx="3116935" cy="294401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</a:rPr>
            <a:t>Costante attività di supporto, attraverso la messa a disposizione di esperti per garantire la corretta programmazione e attuazione delle progettualità del PNRR, nel rispetto delle tempistiche e delle condizionalità previste dal Piano.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>
              <a:latin typeface="Segoe UI Emoji" panose="020B0502040204020203" pitchFamily="34" charset="0"/>
              <a:ea typeface="Segoe UI Emoji" panose="020B0502040204020203" pitchFamily="34" charset="0"/>
            </a:rPr>
            <a:t>Affiancamento in loco con gruppi di lavoro territoriali dedicati e organizzati.</a:t>
          </a:r>
          <a:endParaRPr lang="it-IT" sz="12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</dsp:txBody>
      <dsp:txXfrm>
        <a:off x="7109809" y="1860714"/>
        <a:ext cx="3116935" cy="2944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8D5FA-EC0A-4C0F-ABA1-E19188459CA5}">
      <dsp:nvSpPr>
        <dsp:cNvPr id="0" name=""/>
        <dsp:cNvSpPr/>
      </dsp:nvSpPr>
      <dsp:spPr>
        <a:xfrm rot="5400000">
          <a:off x="5338681" y="-1212109"/>
          <a:ext cx="1397000" cy="41757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Prove concorsuali e graduatorie vigenti.	</a:t>
          </a:r>
          <a:endParaRPr lang="it-IT" sz="1400" kern="1200" dirty="0"/>
        </a:p>
      </dsp:txBody>
      <dsp:txXfrm rot="-5400000">
        <a:off x="3949301" y="245467"/>
        <a:ext cx="4107564" cy="1260608"/>
      </dsp:txXfrm>
    </dsp:sp>
    <dsp:sp modelId="{311650BB-64BA-4F04-BD94-5671F3C71196}">
      <dsp:nvSpPr>
        <dsp:cNvPr id="0" name=""/>
        <dsp:cNvSpPr/>
      </dsp:nvSpPr>
      <dsp:spPr>
        <a:xfrm>
          <a:off x="1752" y="2645"/>
          <a:ext cx="3947549" cy="1746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Personale a tempo determinato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da reclutare mediante </a:t>
          </a:r>
          <a:r>
            <a:rPr lang="it-IT" sz="14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procedure concorsuali </a:t>
          </a: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(art. 1, c. 4, D.L. 80/2021):</a:t>
          </a:r>
          <a:endParaRPr lang="it-IT" sz="1400" kern="1200" dirty="0"/>
        </a:p>
      </dsp:txBody>
      <dsp:txXfrm>
        <a:off x="86997" y="87890"/>
        <a:ext cx="3777059" cy="1575760"/>
      </dsp:txXfrm>
    </dsp:sp>
    <dsp:sp modelId="{A28272D3-8348-4673-8575-9D0A5CEAB0C0}">
      <dsp:nvSpPr>
        <dsp:cNvPr id="0" name=""/>
        <dsp:cNvSpPr/>
      </dsp:nvSpPr>
      <dsp:spPr>
        <a:xfrm rot="5400000">
          <a:off x="5286527" y="568113"/>
          <a:ext cx="1397000" cy="4282439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Gli enti attuatori pubblicano avviso di selezione sul Portale del reclutamento, che individua i potenziali candidati, e invitano a colloquio selettivo un numero di candidati almeno quattro volte il numero richiesto.</a:t>
          </a:r>
          <a:endParaRPr lang="it-IT" sz="1400" kern="1200" dirty="0"/>
        </a:p>
      </dsp:txBody>
      <dsp:txXfrm rot="-5400000">
        <a:off x="3843808" y="2079028"/>
        <a:ext cx="4214243" cy="1260608"/>
      </dsp:txXfrm>
    </dsp:sp>
    <dsp:sp modelId="{77A2F885-D6FE-4D23-8B5A-3E8F8D15A31B}">
      <dsp:nvSpPr>
        <dsp:cNvPr id="0" name=""/>
        <dsp:cNvSpPr/>
      </dsp:nvSpPr>
      <dsp:spPr>
        <a:xfrm>
          <a:off x="1752" y="1836208"/>
          <a:ext cx="3842055" cy="1746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Professionisti ed esperti</a:t>
          </a:r>
          <a:r>
            <a:rPr lang="it-IT" sz="16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 e personale con </a:t>
          </a:r>
          <a:r>
            <a:rPr lang="it-IT" sz="16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alta specializzazione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da reclutare da appositi elenchi (art. 1, c. 5,, D.L. 80/2021 e DM 14 ottobre 2021):</a:t>
          </a:r>
          <a:endParaRPr lang="it-IT" sz="1400" kern="1200" dirty="0"/>
        </a:p>
      </dsp:txBody>
      <dsp:txXfrm>
        <a:off x="86997" y="1921453"/>
        <a:ext cx="3671565" cy="1575760"/>
      </dsp:txXfrm>
    </dsp:sp>
    <dsp:sp modelId="{DC387AD5-8DFB-4E17-B589-2455EDE43478}">
      <dsp:nvSpPr>
        <dsp:cNvPr id="0" name=""/>
        <dsp:cNvSpPr/>
      </dsp:nvSpPr>
      <dsp:spPr>
        <a:xfrm rot="5400000">
          <a:off x="5301391" y="2416916"/>
          <a:ext cx="1397000" cy="4251959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Gli enti attuatori attingono direttamente dall'elenco composto all'esito della predetta procedura esclusivamente in ordine di graduatoria.</a:t>
          </a:r>
          <a:endParaRPr lang="it-IT" sz="1400" kern="1200" dirty="0"/>
        </a:p>
      </dsp:txBody>
      <dsp:txXfrm rot="-5400000">
        <a:off x="3873912" y="3912591"/>
        <a:ext cx="4183763" cy="1260608"/>
      </dsp:txXfrm>
    </dsp:sp>
    <dsp:sp modelId="{139AB393-9FC8-4F44-B059-84B3CC938CB9}">
      <dsp:nvSpPr>
        <dsp:cNvPr id="0" name=""/>
        <dsp:cNvSpPr/>
      </dsp:nvSpPr>
      <dsp:spPr>
        <a:xfrm>
          <a:off x="1752" y="3669771"/>
          <a:ext cx="3872158" cy="1746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Personale non dirigenziale con </a:t>
          </a:r>
          <a:r>
            <a:rPr lang="it-IT" sz="16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specifiche professionalità</a:t>
          </a:r>
          <a:r>
            <a:rPr lang="it-IT" sz="16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che le regioni a statuto ordinario e i comuni possono assumere con contratto a tempo determinato (art. 31-bis D.L. 152/2021 e 11 del D.L. 36/2022):</a:t>
          </a:r>
          <a:endParaRPr lang="it-IT" sz="1400" kern="1200" dirty="0"/>
        </a:p>
      </dsp:txBody>
      <dsp:txXfrm>
        <a:off x="86997" y="3755016"/>
        <a:ext cx="3701668" cy="1575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C3798-C6B9-486F-961C-EC84B798FEC5}">
      <dsp:nvSpPr>
        <dsp:cNvPr id="0" name=""/>
        <dsp:cNvSpPr/>
      </dsp:nvSpPr>
      <dsp:spPr>
        <a:xfrm>
          <a:off x="4893" y="1559739"/>
          <a:ext cx="2925438" cy="117017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Da principio </a:t>
          </a:r>
          <a:r>
            <a:rPr lang="it-IT" sz="2500" b="1" kern="1200" dirty="0"/>
            <a:t>turn over</a:t>
          </a:r>
        </a:p>
      </dsp:txBody>
      <dsp:txXfrm>
        <a:off x="589981" y="1559739"/>
        <a:ext cx="1755263" cy="1170175"/>
      </dsp:txXfrm>
    </dsp:sp>
    <dsp:sp modelId="{38BD269E-226B-44CF-82A0-A31C8FF033D4}">
      <dsp:nvSpPr>
        <dsp:cNvPr id="0" name=""/>
        <dsp:cNvSpPr/>
      </dsp:nvSpPr>
      <dsp:spPr>
        <a:xfrm>
          <a:off x="2637788" y="1559739"/>
          <a:ext cx="2925438" cy="117017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 principio di </a:t>
          </a:r>
          <a:r>
            <a:rPr lang="it-IT" sz="2500" b="1" kern="1200" dirty="0"/>
            <a:t>capacità finanziaria</a:t>
          </a:r>
        </a:p>
      </dsp:txBody>
      <dsp:txXfrm>
        <a:off x="3222876" y="1559739"/>
        <a:ext cx="1755263" cy="1170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0B36A-8D5B-4719-8749-2B0F1B7899C1}">
      <dsp:nvSpPr>
        <dsp:cNvPr id="0" name=""/>
        <dsp:cNvSpPr/>
      </dsp:nvSpPr>
      <dsp:spPr>
        <a:xfrm>
          <a:off x="3051" y="70325"/>
          <a:ext cx="2166653" cy="21666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238" tIns="22860" rIns="1192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Piani triennale del fabbisogno di personale</a:t>
          </a:r>
        </a:p>
      </dsp:txBody>
      <dsp:txXfrm>
        <a:off x="320350" y="387624"/>
        <a:ext cx="1532055" cy="1532055"/>
      </dsp:txXfrm>
    </dsp:sp>
    <dsp:sp modelId="{BBE6017E-EC1D-495C-96BA-A8DC49945A43}">
      <dsp:nvSpPr>
        <dsp:cNvPr id="0" name=""/>
        <dsp:cNvSpPr/>
      </dsp:nvSpPr>
      <dsp:spPr>
        <a:xfrm>
          <a:off x="1736374" y="70325"/>
          <a:ext cx="2166653" cy="216665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238" tIns="22860" rIns="1192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Rispetto di equilibrio di bilancio</a:t>
          </a:r>
        </a:p>
      </dsp:txBody>
      <dsp:txXfrm>
        <a:off x="2053673" y="387624"/>
        <a:ext cx="1532055" cy="1532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CA7C5-06F1-45D1-9BD3-E560CB86912A}">
      <dsp:nvSpPr>
        <dsp:cNvPr id="0" name=""/>
        <dsp:cNvSpPr/>
      </dsp:nvSpPr>
      <dsp:spPr>
        <a:xfrm>
          <a:off x="3135" y="1348414"/>
          <a:ext cx="3056632" cy="1202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Supporto 1 to 1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su trasparenza e capacità amministrativa</a:t>
          </a:r>
        </a:p>
      </dsp:txBody>
      <dsp:txXfrm>
        <a:off x="3135" y="1348414"/>
        <a:ext cx="3056632" cy="1202444"/>
      </dsp:txXfrm>
    </dsp:sp>
    <dsp:sp modelId="{1819A256-59F7-4A33-9942-B57002EB1F7F}">
      <dsp:nvSpPr>
        <dsp:cNvPr id="0" name=""/>
        <dsp:cNvSpPr/>
      </dsp:nvSpPr>
      <dsp:spPr>
        <a:xfrm>
          <a:off x="3135" y="2550858"/>
          <a:ext cx="3056632" cy="2525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Analisi punti di forza e di debolezza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000" kern="1200" dirty="0">
            <a:latin typeface="Segoe UI Emoji" panose="020B0502040204020203" pitchFamily="34" charset="0"/>
            <a:ea typeface="Segoe UI Emoj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Miglioramento operativo di trasparenza, integrità efficienza</a:t>
          </a:r>
        </a:p>
      </dsp:txBody>
      <dsp:txXfrm>
        <a:off x="3135" y="2550858"/>
        <a:ext cx="3056632" cy="2525399"/>
      </dsp:txXfrm>
    </dsp:sp>
    <dsp:sp modelId="{A9B3F654-03CA-4AE9-8BA3-426865F2FE6F}">
      <dsp:nvSpPr>
        <dsp:cNvPr id="0" name=""/>
        <dsp:cNvSpPr/>
      </dsp:nvSpPr>
      <dsp:spPr>
        <a:xfrm>
          <a:off x="3487695" y="1348414"/>
          <a:ext cx="3056632" cy="120244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Gruppo di lavoro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«bottom up»</a:t>
          </a:r>
        </a:p>
      </dsp:txBody>
      <dsp:txXfrm>
        <a:off x="3487695" y="1348414"/>
        <a:ext cx="3056632" cy="1202444"/>
      </dsp:txXfrm>
    </dsp:sp>
    <dsp:sp modelId="{5AF7BB84-7875-440E-9ECB-BF14B0141A24}">
      <dsp:nvSpPr>
        <dsp:cNvPr id="0" name=""/>
        <dsp:cNvSpPr/>
      </dsp:nvSpPr>
      <dsp:spPr>
        <a:xfrm>
          <a:off x="3487695" y="2550858"/>
          <a:ext cx="3056632" cy="252539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Standardizzazione - modellizzazione e automatizzazione dei flussi informativi in AT</a:t>
          </a:r>
        </a:p>
      </dsp:txBody>
      <dsp:txXfrm>
        <a:off x="3487695" y="2550858"/>
        <a:ext cx="3056632" cy="2525399"/>
      </dsp:txXfrm>
    </dsp:sp>
    <dsp:sp modelId="{7AA61BB8-118E-492D-AF85-16849335FAA6}">
      <dsp:nvSpPr>
        <dsp:cNvPr id="0" name=""/>
        <dsp:cNvSpPr/>
      </dsp:nvSpPr>
      <dsp:spPr>
        <a:xfrm>
          <a:off x="6972255" y="1348414"/>
          <a:ext cx="3056632" cy="120244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Supporto 1 to 1 su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capacità assunzionale</a:t>
          </a:r>
        </a:p>
      </dsp:txBody>
      <dsp:txXfrm>
        <a:off x="6972255" y="1348414"/>
        <a:ext cx="3056632" cy="1202444"/>
      </dsp:txXfrm>
    </dsp:sp>
    <dsp:sp modelId="{3DE29A23-3102-44C5-AF34-28E6ADF7394B}">
      <dsp:nvSpPr>
        <dsp:cNvPr id="0" name=""/>
        <dsp:cNvSpPr/>
      </dsp:nvSpPr>
      <dsp:spPr>
        <a:xfrm>
          <a:off x="6972255" y="2550858"/>
          <a:ext cx="3056632" cy="25253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Segoe UI Emoji" panose="020B0502040204020203" pitchFamily="34" charset="0"/>
              <a:ea typeface="Segoe UI Emoji" panose="020B0502040204020203" pitchFamily="34" charset="0"/>
            </a:rPr>
            <a:t>Calcolo della capacità assunzionale, con i residui assunzionali</a:t>
          </a:r>
        </a:p>
      </dsp:txBody>
      <dsp:txXfrm>
        <a:off x="6972255" y="2550858"/>
        <a:ext cx="3056632" cy="252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0219E-3751-5C40-A5D5-506A510AF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FF2CC2-F36E-7346-A20E-4C24EA2E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F0B432-6675-CC45-AF63-96DE0F74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62E9DB-BB27-0F48-A7A0-7E628D12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A77CB8-AACB-C348-BD5F-3AE7C245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8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8D00D-6A6D-454B-A589-939997F1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F3528-BD15-FA42-88CF-B0AC658B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F103B9-9382-8D42-8052-3417D0AC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E8545-88E6-7245-82EF-F8E5641F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10FAAB-4CD9-6648-9472-AE39EC87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5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4C8B9-4909-2848-818A-48D38EA0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4D0E33-B427-4B4A-9522-2A03439E0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EF52C4-515D-144A-A284-1B4EE5B7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B20ECA-5F42-344F-A4EC-C78337DE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964F4-E9DA-124B-B868-C87599D4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3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A6F4D-6B07-C74B-88BE-C87DC432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51F898-60BA-4245-8FF5-066F2C2BB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4A0132-5479-6E46-9A21-0E741F431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1FB6FE-BF91-2B41-A49E-1956AEA2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9DC215-80C6-3D4C-B5E1-4581E03C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3CE355-437F-9640-ACF0-ED41BD7A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2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4FDA7-9FC6-7049-B9AB-E9FF057A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AEAF0F-DD63-6140-A919-4D0A36472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66EB49-3492-9D49-949A-CE3B509A9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AEF637-8888-2641-B4F0-ED130AA9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7AC4EF-A255-7246-889F-50B527CC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D205CC-B3D8-A649-912F-21B2C67D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84E698-C27A-4442-84A4-31200389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C31689-5A01-3545-BDF1-5298E36F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661DB-A3C7-564F-B7DF-78F496BF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921485-1283-E342-9E9E-3370723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2248CF-DEA8-DD41-8DF7-39C3982A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394FAD-0990-E945-B30F-5545EFBA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2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9B19F1-5830-F242-A9BB-0801DD2F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BE2C9C-6765-A44B-A014-F40DFA3E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758209-4751-7846-935B-412E730B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1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EE0C8-B2B3-3945-807A-55C4579B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4D8E9B-BF31-AC41-BFBA-8AF7A33E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0CC2B8-E929-F24B-99AD-0F2DD4FCF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63AD98-DB86-7C44-AB57-7446FC45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6FDBD-1011-0C46-A871-FFF434D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E6BC4-05C4-8747-B6CD-D5621708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1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2AD25-7953-F64E-9378-3E49C3D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CD7800-1371-C849-8E07-8FCC29E2D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4B052-BF06-1E41-8EF8-10AF0B4F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9EABD3-3689-F04D-BCCC-386632B6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F8619C-52F3-B74F-A16A-D61F0C61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7B0DAD-8AF2-1E46-B124-B788C78F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003A5-5B1E-0148-9DE0-B4D996AF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57C1A6-6A73-9C4C-A768-4A105F0BF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B08C10-67EA-9649-80CD-C1E8746E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71142-E7C4-3449-B405-882B0988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BA8B49-B0BD-0E4C-AD27-32FAEB80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6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90D68E-9432-2B40-BB2C-3102E1A63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597152-72CA-4142-AECB-E238D1AD6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67514C-7BD0-2942-B4B6-CEA4666B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AEEDB-703D-AF42-9FCB-AA8AA1F1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D2804-40F1-C042-804C-836F881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6AFA66-D51F-7345-8693-295B2BDB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25F888-E90B-4744-AC29-53BF95AD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11AA6-F247-6D48-A5F2-BF8962DE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3ACD-C299-5542-8E99-CE9F3F780C7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A68975-A3E5-0C46-90C6-A6C2D1295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D619A-01FF-9B4B-8EEE-6F5D29ED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79CF-F927-F649-8A1B-E0F6DF2EFD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, ragnatela&#10;&#10;Descrizione generata automaticamente">
            <a:extLst>
              <a:ext uri="{FF2B5EF4-FFF2-40B4-BE49-F238E27FC236}">
                <a16:creationId xmlns:a16="http://schemas.microsoft.com/office/drawing/2014/main" id="{889D5299-9C64-8934-FF5D-21F78E31F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" y="1032120"/>
            <a:ext cx="12192000" cy="4969610"/>
          </a:xfrm>
          <a:prstGeom prst="rect">
            <a:avLst/>
          </a:prstGeom>
        </p:spPr>
      </p:pic>
      <p:sp>
        <p:nvSpPr>
          <p:cNvPr id="88" name="Google Shape;88;p1"/>
          <p:cNvSpPr txBox="1"/>
          <p:nvPr/>
        </p:nvSpPr>
        <p:spPr>
          <a:xfrm>
            <a:off x="1055077" y="2095229"/>
            <a:ext cx="1022379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A51A1"/>
              </a:buClr>
              <a:buSzPts val="4000"/>
            </a:pPr>
            <a:r>
              <a:rPr lang="it-IT" sz="3800" b="1" i="1" cap="small" dirty="0">
                <a:solidFill>
                  <a:srgbClr val="C00000"/>
                </a:solidFill>
                <a:latin typeface="Avenir Next LT Pro" panose="020B0504020202020204" pitchFamily="34" charset="0"/>
              </a:rPr>
              <a:t>Reclutamento del personale pubblico:</a:t>
            </a:r>
            <a:endParaRPr lang="it-IT" sz="3800" b="1" cap="small" dirty="0">
              <a:solidFill>
                <a:srgbClr val="C00000"/>
              </a:solidFill>
              <a:latin typeface="Avenir Next LT Pro" panose="020B050402020202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98683" y="3152004"/>
            <a:ext cx="1031337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A51A1"/>
              </a:buClr>
              <a:buSzPts val="3200"/>
            </a:pP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Avenir Next LT Pro" panose="020B0504020202020204" pitchFamily="34" charset="0"/>
              </a:rPr>
              <a:t>Le nuove norme </a:t>
            </a:r>
          </a:p>
          <a:p>
            <a:pPr lvl="0" algn="ctr">
              <a:buClr>
                <a:srgbClr val="0A51A1"/>
              </a:buClr>
              <a:buSzPts val="3200"/>
            </a:pP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Avenir Next LT Pro" panose="020B0504020202020204" pitchFamily="34" charset="0"/>
              </a:rPr>
              <a:t>sulla capacità assunzionale e le assunzioni per il PNRR</a:t>
            </a:r>
          </a:p>
          <a:p>
            <a:pPr lvl="0" algn="ctr">
              <a:buClr>
                <a:srgbClr val="0A51A1"/>
              </a:buClr>
              <a:buSzPts val="3200"/>
            </a:pPr>
            <a:endParaRPr lang="it-IT" sz="3000" b="1" i="1" dirty="0">
              <a:solidFill>
                <a:schemeClr val="accent5">
                  <a:lumMod val="75000"/>
                </a:schemeClr>
              </a:solidFill>
              <a:latin typeface="Avenir Next LT Pro" panose="020B0504020202020204" pitchFamily="34" charset="0"/>
              <a:sym typeface="Titillium Web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24F9C0-7D95-4B17-8A03-C808C4F41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372" y="6155545"/>
            <a:ext cx="2540222" cy="5581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E2BB0E-006F-A13D-110F-5286586230D7}"/>
              </a:ext>
            </a:extLst>
          </p:cNvPr>
          <p:cNvSpPr txBox="1"/>
          <p:nvPr/>
        </p:nvSpPr>
        <p:spPr>
          <a:xfrm>
            <a:off x="11323996" y="297253"/>
            <a:ext cx="1736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Paola Caporossi</a:t>
            </a:r>
            <a:endParaRPr lang="it-IT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5FE3748-6446-1103-8AA9-EA6E576E3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208365"/>
              </p:ext>
            </p:extLst>
          </p:nvPr>
        </p:nvGraphicFramePr>
        <p:xfrm>
          <a:off x="981028" y="505302"/>
          <a:ext cx="10229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40EA7E1-503F-11B9-E383-20028242B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1FFDB-B554-BACD-21F3-107C6D073A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8831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b) </a:t>
            </a:r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Fondi ordinari per la progettazione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C559E1-8BD0-D13D-97C1-199E2CD15849}"/>
              </a:ext>
            </a:extLst>
          </p:cNvPr>
          <p:cNvSpPr txBox="1">
            <a:spLocks/>
          </p:cNvSpPr>
          <p:nvPr/>
        </p:nvSpPr>
        <p:spPr>
          <a:xfrm>
            <a:off x="499110" y="1097370"/>
            <a:ext cx="11059160" cy="5025549"/>
          </a:xfrm>
          <a:prstGeom prst="rect">
            <a:avLst/>
          </a:prstGeom>
        </p:spPr>
        <p:txBody>
          <a:bodyPr numCol="1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  <a:buFont typeface="Segoe UI Emoji" panose="020B0502040204020203" pitchFamily="34" charset="0"/>
              <a:buChar char="◍"/>
            </a:pPr>
            <a:r>
              <a:rPr lang="it-IT" sz="1800" i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Contributi per spese di progettazione relativa a interventi di messa in sicurezza ed efficientamento energetico</a:t>
            </a:r>
          </a:p>
          <a:p>
            <a:pPr algn="just">
              <a:lnSpc>
                <a:spcPct val="120000"/>
              </a:lnSpc>
            </a:pPr>
            <a:r>
              <a:rPr lang="it-IT" sz="1300" dirty="0">
                <a:latin typeface="Segoe UI Emoji" panose="020B0502040204020203" pitchFamily="34" charset="0"/>
                <a:ea typeface="Segoe UI Emoji" panose="020B0502040204020203" pitchFamily="34" charset="0"/>
              </a:rPr>
              <a:t>Contributi gestiti da MIMT e MEF e assegnati agli enti locali per la spesa di progettazione, definitiva ed esecutiva, relativa agli interventi di messa in sicurezza del territorio a rischio idrogeologico, di messa in sicurezza ed efficientamento energetico delle scuole, degli edifici pubblici e del patrimonio comunale, per investimenti di messa in sicurezza delle strade.</a:t>
            </a:r>
          </a:p>
          <a:p>
            <a:pPr algn="just">
              <a:lnSpc>
                <a:spcPct val="120000"/>
              </a:lnSpc>
            </a:pPr>
            <a:endParaRPr lang="it-IT" sz="1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Segoe UI Emoji" panose="020B0502040204020203" pitchFamily="34" charset="0"/>
              <a:buChar char="◍"/>
            </a:pPr>
            <a:r>
              <a:rPr lang="it-IT" sz="1800" i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Fondo progettazione enti locali</a:t>
            </a:r>
          </a:p>
          <a:p>
            <a:pPr algn="just">
              <a:lnSpc>
                <a:spcPct val="120000"/>
              </a:lnSpc>
            </a:pPr>
            <a:r>
              <a:rPr lang="it-IT" sz="1300" dirty="0">
                <a:latin typeface="Segoe UI Emoji" panose="020B0502040204020203" pitchFamily="34" charset="0"/>
                <a:ea typeface="Segoe UI Emoji" panose="020B0502040204020203" pitchFamily="34" charset="0"/>
              </a:rPr>
              <a:t>Gestito dal MIMS in collaborazione con </a:t>
            </a:r>
            <a:r>
              <a:rPr lang="it-IT" sz="13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CdP</a:t>
            </a:r>
            <a:r>
              <a:rPr lang="it-IT" sz="1300" dirty="0">
                <a:latin typeface="Segoe UI Emoji" panose="020B0502040204020203" pitchFamily="34" charset="0"/>
                <a:ea typeface="Segoe UI Emoji" panose="020B0502040204020203" pitchFamily="34" charset="0"/>
              </a:rPr>
              <a:t>, prevede cofinanziamenti in favore di Province, Città Metropolitane e Comuni per progetti di fattibilità tecnica ed economica e i progetti definitivi unitamente ai costi connessi alla redazione dei bandi di gara, alla definizione degli schemi di contratto e alla valutazione della sostenibilità finanziaria dei progetti.</a:t>
            </a:r>
          </a:p>
          <a:p>
            <a:pPr algn="just">
              <a:lnSpc>
                <a:spcPct val="120000"/>
              </a:lnSpc>
            </a:pPr>
            <a:endParaRPr lang="it-IT" sz="1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Segoe UI Emoji" panose="020B0502040204020203" pitchFamily="34" charset="0"/>
              <a:buChar char="◍"/>
            </a:pPr>
            <a:r>
              <a:rPr lang="it-IT" sz="1800" i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Fondo concorsi progettazione e idee per la coesione territoriale</a:t>
            </a:r>
          </a:p>
          <a:p>
            <a:pPr algn="just">
              <a:lnSpc>
                <a:spcPct val="120000"/>
              </a:lnSpc>
            </a:pPr>
            <a:r>
              <a:rPr lang="it-IT" sz="1300" dirty="0">
                <a:latin typeface="Segoe UI Emoji" panose="020B0502040204020203" pitchFamily="34" charset="0"/>
                <a:ea typeface="Segoe UI Emoji" panose="020B0502040204020203" pitchFamily="34" charset="0"/>
              </a:rPr>
              <a:t>Gestito dall’Agenzia per la coesione territoriale, ha lo scopo di migliorare e accelerare il processo di progettazione nei Comuni fino a 30.000 abitanti, delle Province e delle Città Metropolitane delle Regioni del Sud, delle aree interne e delle Regioni Umbria e Marche in vista anche della partecipazione ai bandi attuativi del PNRR. Finanzia concorsi di progettazione che consentono alle amministrazioni beneficiare di acquisire proposte progettuali in ambito urbanistico e sociale</a:t>
            </a:r>
          </a:p>
          <a:p>
            <a:pPr algn="just">
              <a:lnSpc>
                <a:spcPct val="120000"/>
              </a:lnSpc>
              <a:buFont typeface="Segoe UI Emoji" panose="020B0502040204020203" pitchFamily="34" charset="0"/>
              <a:buChar char="◍"/>
            </a:pPr>
            <a:endParaRPr lang="it-IT" sz="1800" i="1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Segoe UI Emoji" panose="020B0502040204020203" pitchFamily="34" charset="0"/>
              <a:buChar char="◍"/>
            </a:pPr>
            <a:r>
              <a:rPr lang="it-IT" sz="1800" i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Fondo per la progettazione di fattibilità delle infrastrutture e insediamenti prioritari per sviluppo del Paese, e per verifica del progetto delle infrastrutture già finanziate</a:t>
            </a:r>
          </a:p>
          <a:p>
            <a:pPr algn="just">
              <a:lnSpc>
                <a:spcPct val="120000"/>
              </a:lnSpc>
            </a:pPr>
            <a:r>
              <a:rPr lang="it-IT" sz="1300" dirty="0">
                <a:latin typeface="Segoe UI Emoji" panose="020B0502040204020203" pitchFamily="34" charset="0"/>
                <a:ea typeface="Segoe UI Emoji" panose="020B0502040204020203" pitchFamily="34" charset="0"/>
              </a:rPr>
              <a:t>Gestito dal MIMS, destina le risorse alla progettazione di fattibilità delle infrastrutture e degli insediamenti prioritari; alla verifica del progetto delle infrastrutture già finanziate, alla redazione di progetti di fattibilità di piani urbani per la mobilità sostenibile, di piani strategici metropolitani.</a:t>
            </a:r>
          </a:p>
          <a:p>
            <a:pPr>
              <a:lnSpc>
                <a:spcPct val="120000"/>
              </a:lnSpc>
            </a:pPr>
            <a:endParaRPr lang="it-IT" sz="1800" i="1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979D11-4149-7B6A-33F6-53090E0C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393B3-0C26-727E-87B4-83FD09F03B29}"/>
              </a:ext>
            </a:extLst>
          </p:cNvPr>
          <p:cNvSpPr txBox="1">
            <a:spLocks/>
          </p:cNvSpPr>
          <p:nvPr/>
        </p:nvSpPr>
        <p:spPr>
          <a:xfrm>
            <a:off x="1451810" y="335281"/>
            <a:ext cx="9143999" cy="3434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2. Da MEF RGS –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Circolare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del 24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gennaio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2022 n. 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5F848B-259C-62A0-8CED-6E779CBC7CF6}"/>
              </a:ext>
            </a:extLst>
          </p:cNvPr>
          <p:cNvSpPr txBox="1"/>
          <p:nvPr/>
        </p:nvSpPr>
        <p:spPr>
          <a:xfrm>
            <a:off x="504684" y="977801"/>
            <a:ext cx="11460139" cy="575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COSA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Per l’attuazione dei progetti del PNRR la Circolare 6/2022 della RGS prevede </a:t>
            </a:r>
            <a:r>
              <a:rPr lang="it-IT" sz="1600" b="1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azioni di rafforzamento amministrativo 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delle Amministrazioni centrali e degli enti locali. Nello specifico, si tratta di assistenza tecnica e supporto operativo nelle 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attività di preparazione, monitoraggio, controllo, audit e valutazione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it-IT" sz="1600" dirty="0">
              <a:solidFill>
                <a:srgbClr val="FF000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MODALITA’ DI ATTIVAZIONE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Le singole Amministrazioni titolari e quelle attuatrici di progetti del PNRR dovranno presentare domanda alla RGS – Servizio Centrale per il PNRR ai fini della relativa istruttoria, precisando le eventuali ulteriori misure di assistenza di cui già usufruiscono.</a:t>
            </a:r>
          </a:p>
          <a:p>
            <a:pPr algn="just">
              <a:lnSpc>
                <a:spcPct val="12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COPERTURA FINANZIARIA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Poiché i </a:t>
            </a:r>
            <a:r>
              <a:rPr lang="it-IT" sz="1600" b="1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costi di assistenza tecnica pre-bando non sono ammissibili al finanziamento nell’ambito del PNRR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, la copertura finanziaria delle relative attività è a carico del Ministero dell’economia e delle finanze, a valere sulle risorse del Programma Operativo Complementare (POC) a titolarità RGS. Faranno fede i rendiconti presentati dalle singole società e validati dall’Amministrazione beneficiaria.</a:t>
            </a:r>
          </a:p>
          <a:p>
            <a:pPr algn="just">
              <a:lnSpc>
                <a:spcPct val="15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3A9D07-5049-D42D-20C6-3E3D825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72BD04BB-8499-643A-9D64-C7737F9FC77E}"/>
              </a:ext>
            </a:extLst>
          </p:cNvPr>
          <p:cNvSpPr/>
          <p:nvPr/>
        </p:nvSpPr>
        <p:spPr>
          <a:xfrm>
            <a:off x="475942" y="1815044"/>
            <a:ext cx="3106993" cy="2890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1.</a:t>
            </a:r>
          </a:p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Accordo con Cassa Depositi e Prestiti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DEF847E-8EEF-AFDC-7ADD-D4EECE4E5E9B}"/>
              </a:ext>
            </a:extLst>
          </p:cNvPr>
          <p:cNvSpPr/>
          <p:nvPr/>
        </p:nvSpPr>
        <p:spPr>
          <a:xfrm>
            <a:off x="4136071" y="1815044"/>
            <a:ext cx="3106993" cy="28906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2.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Accordo con Invitalia S.p.A.</a:t>
            </a:r>
          </a:p>
          <a:p>
            <a:pPr algn="ctr"/>
            <a:endParaRPr lang="it-IT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it-IT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it-IT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EB597D-F0D0-EBE9-98A9-914ECC250268}"/>
              </a:ext>
            </a:extLst>
          </p:cNvPr>
          <p:cNvSpPr txBox="1"/>
          <p:nvPr/>
        </p:nvSpPr>
        <p:spPr>
          <a:xfrm>
            <a:off x="475942" y="3154302"/>
            <a:ext cx="2949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Supporto a affiancamento nelle fasi di programmazione e attuazione delle linee di intervento, nonché per la progettazione ed esecuzione dei progetti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F72FC9-B549-5CE4-30BB-A79CBD7C3B85}"/>
              </a:ext>
            </a:extLst>
          </p:cNvPr>
          <p:cNvSpPr txBox="1"/>
          <p:nvPr/>
        </p:nvSpPr>
        <p:spPr>
          <a:xfrm>
            <a:off x="4289725" y="2938858"/>
            <a:ext cx="27996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Accordo per l’attuazione di iniziative di supporto tecnico-operativo, per massimizzare la copertura delle esigenze di assistenza tecnica, anche locale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68DBB9A-5D3A-CD3D-FE86-2DC12EE0E1B9}"/>
              </a:ext>
            </a:extLst>
          </p:cNvPr>
          <p:cNvSpPr/>
          <p:nvPr/>
        </p:nvSpPr>
        <p:spPr>
          <a:xfrm>
            <a:off x="7963352" y="1815044"/>
            <a:ext cx="3106993" cy="28906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3.</a:t>
            </a:r>
          </a:p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Convenzione con Sogei S.p.A. e Studiare sviluppo S.r.l.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7C30D5-DF21-E0C2-F319-93939A7BAADE}"/>
              </a:ext>
            </a:extLst>
          </p:cNvPr>
          <p:cNvSpPr txBox="1"/>
          <p:nvPr/>
        </p:nvSpPr>
        <p:spPr>
          <a:xfrm>
            <a:off x="7963352" y="3369745"/>
            <a:ext cx="3018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Task force di esperti per il supporto nelle attività di progettazione ed esecuzione degli interventi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6FA433-B8CF-827D-C569-66AF91874F85}"/>
              </a:ext>
            </a:extLst>
          </p:cNvPr>
          <p:cNvSpPr txBox="1"/>
          <p:nvPr/>
        </p:nvSpPr>
        <p:spPr>
          <a:xfrm>
            <a:off x="360947" y="5306983"/>
            <a:ext cx="11005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Per assicurare la piena complementarità con le iniziative di assistenza tecnica già avviate, evitando rischi di sovrapposizione, le amministrazioni richiedenti sono tenute a comunicare al Servizio Centrale per il PNRR, contestualmente alla richiesta di assistenza, tutte le eventuali ed ulteriori azioni di assistenza tecnica e/o supporto tecnico-operativo di cui già usufruiscono.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C887EA-1601-FC0C-5C31-63C337F6C4F4}"/>
              </a:ext>
            </a:extLst>
          </p:cNvPr>
          <p:cNvSpPr txBox="1"/>
          <p:nvPr/>
        </p:nvSpPr>
        <p:spPr>
          <a:xfrm>
            <a:off x="629265" y="202028"/>
            <a:ext cx="10933470" cy="144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Per l’attuazione dei progetti del PNRR, la citata Circolare 6/2022 della RGS prevede </a:t>
            </a:r>
            <a:r>
              <a:rPr lang="it-IT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azioni di rafforzamento amministrativo 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delle Amministrazioni centrali e degli enti locali, da affidare a </a:t>
            </a:r>
            <a:r>
              <a:rPr lang="it-IT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società a prevalente partecipazione pubblica.</a:t>
            </a: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A42F347-0200-631E-4188-CB16A4B3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A52E3C0D-4C83-75E6-A9B0-82AFBF13C4B2}"/>
              </a:ext>
            </a:extLst>
          </p:cNvPr>
          <p:cNvSpPr/>
          <p:nvPr/>
        </p:nvSpPr>
        <p:spPr>
          <a:xfrm>
            <a:off x="1926351" y="1183745"/>
            <a:ext cx="3106993" cy="289068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4.</a:t>
            </a:r>
          </a:p>
          <a:p>
            <a:pPr algn="ctr"/>
            <a:r>
              <a:rPr lang="it-IT" b="1">
                <a:latin typeface="Segoe UI Emoji" panose="020B0502040204020203" pitchFamily="34" charset="0"/>
                <a:ea typeface="Segoe UI Emoji" panose="020B0502040204020203" pitchFamily="34" charset="0"/>
              </a:rPr>
              <a:t>Supporto appalti Consip </a:t>
            </a:r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S.p.A.</a:t>
            </a:r>
          </a:p>
          <a:p>
            <a:pPr algn="ctr"/>
            <a:endParaRPr lang="it-IT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7ED6B4-032E-3243-A371-45988A75B60B}"/>
              </a:ext>
            </a:extLst>
          </p:cNvPr>
          <p:cNvSpPr txBox="1"/>
          <p:nvPr/>
        </p:nvSpPr>
        <p:spPr>
          <a:xfrm>
            <a:off x="2004204" y="2194720"/>
            <a:ext cx="29496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Per appalti: predisposizione di specifici contratti, accordi quadro e supporto tecnico. Programma di informazione, formazione e tutoraggio nelle procedure di acquisto e di progettualità e E-procurement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595EB2-BCFC-BD50-59C8-2DFDF9CDE5F2}"/>
              </a:ext>
            </a:extLst>
          </p:cNvPr>
          <p:cNvSpPr txBox="1"/>
          <p:nvPr/>
        </p:nvSpPr>
        <p:spPr>
          <a:xfrm>
            <a:off x="1668379" y="4585111"/>
            <a:ext cx="8157409" cy="136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Per garantire il coordinamento complessivo di tutte le attività suddette è prevista la costituzione di un </a:t>
            </a:r>
          </a:p>
          <a:p>
            <a:pPr algn="ctr">
              <a:lnSpc>
                <a:spcPct val="120000"/>
              </a:lnSpc>
            </a:pPr>
            <a:r>
              <a:rPr lang="it-IT" sz="1400" b="1" i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Tavolo di coordinamento</a:t>
            </a:r>
          </a:p>
          <a:p>
            <a:pPr algn="just">
              <a:lnSpc>
                <a:spcPct val="120000"/>
              </a:lnSpc>
            </a:pP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tra il MEF-RGS e la </a:t>
            </a:r>
            <a:r>
              <a:rPr lang="it-IT" sz="1400" i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CdP</a:t>
            </a: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nel cui ambito potranno costituirsi appositi gruppi di </a:t>
            </a:r>
            <a:r>
              <a:rPr lang="it-IT" sz="1400" i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di</a:t>
            </a: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lavoro specializzati e/o task force cui potranno partecipare i rappresentanti delle Amministrazioni centrali titolari degli interventi e degli altri Organismi coinvolti nel processo di coordinamento dell’attuazione del PNRR.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6FC27C4-0390-FA89-9C27-B2A2DFD4682F}"/>
              </a:ext>
            </a:extLst>
          </p:cNvPr>
          <p:cNvSpPr/>
          <p:nvPr/>
        </p:nvSpPr>
        <p:spPr>
          <a:xfrm>
            <a:off x="6542594" y="1183745"/>
            <a:ext cx="3106993" cy="28906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5.</a:t>
            </a:r>
          </a:p>
          <a:p>
            <a:pPr algn="ctr"/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Supporto diretto di Cassa Depositi e Prestiti S.p.A.</a:t>
            </a:r>
          </a:p>
          <a:p>
            <a:pPr algn="ctr"/>
            <a:endParaRPr lang="it-IT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E157EB-D021-8C85-AD51-253C77BDE372}"/>
              </a:ext>
            </a:extLst>
          </p:cNvPr>
          <p:cNvSpPr txBox="1"/>
          <p:nvPr/>
        </p:nvSpPr>
        <p:spPr>
          <a:xfrm>
            <a:off x="6631086" y="2581302"/>
            <a:ext cx="3018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Convenzioni  dirette tra singola amministrazione e CDP per attività di assistenza e supporto tecnico-operativo, gestione di fondi e attività a questa connesse,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AE434E-7ECB-B37B-4852-A96B1410A1F2}"/>
              </a:ext>
            </a:extLst>
          </p:cNvPr>
          <p:cNvSpPr txBox="1"/>
          <p:nvPr/>
        </p:nvSpPr>
        <p:spPr>
          <a:xfrm>
            <a:off x="4110658" y="4679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small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Ulteriore strumenti di supporto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CE8736-DB00-43A2-D6E6-26800A79F048}"/>
              </a:ext>
            </a:extLst>
          </p:cNvPr>
          <p:cNvSpPr txBox="1"/>
          <p:nvPr/>
        </p:nvSpPr>
        <p:spPr>
          <a:xfrm>
            <a:off x="4110658" y="9681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p</a:t>
            </a:r>
            <a:r>
              <a:rPr lang="it-IT" sz="18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revisti dalla Circolare del MEF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274D2A-5B91-F6E8-689A-6FC878A6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5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A1AF05-3959-73C6-D539-E8AE205EC71E}"/>
              </a:ext>
            </a:extLst>
          </p:cNvPr>
          <p:cNvSpPr txBox="1"/>
          <p:nvPr/>
        </p:nvSpPr>
        <p:spPr>
          <a:xfrm>
            <a:off x="1456397" y="1428175"/>
            <a:ext cx="11160760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Mediante specifici accordi stipulati </a:t>
            </a:r>
            <a:r>
              <a:rPr lang="it-IT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dal Ministero dell’Economia e delle Finanze con società 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pubbliche,</a:t>
            </a:r>
          </a:p>
          <a:p>
            <a:pPr algn="just">
              <a:lnSpc>
                <a:spcPct val="120000"/>
              </a:lnSpc>
            </a:pP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ulteriori strumenti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di supporto tecnico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alle Amministrazioni, centrali e territoriali, sono forniti da: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9FAFEFF-F206-1DD0-3391-47BB04727E3E}"/>
              </a:ext>
            </a:extLst>
          </p:cNvPr>
          <p:cNvSpPr/>
          <p:nvPr/>
        </p:nvSpPr>
        <p:spPr>
          <a:xfrm>
            <a:off x="1249680" y="2317776"/>
            <a:ext cx="2575561" cy="14007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/>
              <a:t>Assistenza tecnica per la</a:t>
            </a:r>
            <a:r>
              <a:rPr lang="it-IT" sz="1300" b="1" u="sng" dirty="0"/>
              <a:t> messa in opera </a:t>
            </a:r>
            <a:r>
              <a:rPr lang="it-IT" sz="1300" dirty="0"/>
              <a:t>delle linee di intervento (es. Fondi della BEI, Fondi di Rotazione, ecc.)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C9A4ABB-C7FF-A645-B582-00384CCA4AF9}"/>
              </a:ext>
            </a:extLst>
          </p:cNvPr>
          <p:cNvSpPr/>
          <p:nvPr/>
        </p:nvSpPr>
        <p:spPr>
          <a:xfrm>
            <a:off x="4592320" y="2317776"/>
            <a:ext cx="2661920" cy="14007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di tipo giuridico, tecnico-specialistico, informatico per</a:t>
            </a:r>
            <a:r>
              <a:rPr lang="it-IT" b="1" u="sng" dirty="0"/>
              <a:t> comprensione dei requisiti previsti dai bandi</a:t>
            </a:r>
            <a:r>
              <a:rPr lang="it-IT" dirty="0"/>
              <a:t>, </a:t>
            </a:r>
            <a:r>
              <a:rPr lang="it-IT" b="1" u="sng" dirty="0"/>
              <a:t>la formulazione candidature</a:t>
            </a:r>
            <a:r>
              <a:rPr lang="it-IT" dirty="0"/>
              <a:t>.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7C75BB4-0EE3-9E06-D284-BF5FA1659020}"/>
              </a:ext>
            </a:extLst>
          </p:cNvPr>
          <p:cNvSpPr/>
          <p:nvPr/>
        </p:nvSpPr>
        <p:spPr>
          <a:xfrm>
            <a:off x="8290560" y="2317776"/>
            <a:ext cx="2519680" cy="1400784"/>
          </a:xfrm>
          <a:prstGeom prst="roundRect">
            <a:avLst/>
          </a:prstGeom>
          <a:solidFill>
            <a:srgbClr val="83B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a PA centrali e territoriali nella </a:t>
            </a:r>
            <a:r>
              <a:rPr lang="it-IT" b="1" u="sng" dirty="0"/>
              <a:t>predisposizione di capitolati di gara </a:t>
            </a:r>
            <a:r>
              <a:rPr lang="it-IT" dirty="0"/>
              <a:t>per appalti di beni, servizi e lavori.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8D69DD1-78E3-42C1-809C-971090912583}"/>
              </a:ext>
            </a:extLst>
          </p:cNvPr>
          <p:cNvSpPr/>
          <p:nvPr/>
        </p:nvSpPr>
        <p:spPr>
          <a:xfrm>
            <a:off x="3022601" y="3944692"/>
            <a:ext cx="2575560" cy="1400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al </a:t>
            </a:r>
            <a:r>
              <a:rPr lang="it-IT" b="1" u="sng" dirty="0"/>
              <a:t>progettazione e  presentazione di proposte progettuali </a:t>
            </a:r>
            <a:r>
              <a:rPr lang="it-IT" dirty="0"/>
              <a:t>in risposta ai bandi e avvisi.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6BFD24A-ABC1-22AB-4906-956A99C79DEB}"/>
              </a:ext>
            </a:extLst>
          </p:cNvPr>
          <p:cNvSpPr/>
          <p:nvPr/>
        </p:nvSpPr>
        <p:spPr>
          <a:xfrm>
            <a:off x="6593840" y="3941939"/>
            <a:ext cx="2519680" cy="14007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/>
              <a:t>Selezione di </a:t>
            </a:r>
            <a:r>
              <a:rPr lang="it-IT" sz="1300" b="1" u="sng" dirty="0"/>
              <a:t>esperti per supporto </a:t>
            </a:r>
            <a:r>
              <a:rPr lang="it-IT" b="1" u="sng" dirty="0"/>
              <a:t>tecnico-specialistico</a:t>
            </a:r>
            <a:r>
              <a:rPr lang="it-IT" sz="1300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67A33E-980B-84D5-92B2-294158E638AB}"/>
              </a:ext>
            </a:extLst>
          </p:cNvPr>
          <p:cNvSpPr txBox="1"/>
          <p:nvPr/>
        </p:nvSpPr>
        <p:spPr>
          <a:xfrm>
            <a:off x="482399" y="5507546"/>
            <a:ext cx="11227201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Il MEF svolge inoltre, in collaborazione con le ANCI regionali, delle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attività formative 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a supporto degli enti locali per divulgare il PNRR e approfondire tematiche specifiche.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7D45A1AF-7659-3EC9-EC2A-B9F7433E3F8D}"/>
              </a:ext>
            </a:extLst>
          </p:cNvPr>
          <p:cNvSpPr txBox="1">
            <a:spLocks/>
          </p:cNvSpPr>
          <p:nvPr/>
        </p:nvSpPr>
        <p:spPr>
          <a:xfrm>
            <a:off x="515620" y="-59458"/>
            <a:ext cx="1116076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3300" b="1" cap="small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3. Da Relazione del MEF, 23.02.2022</a:t>
            </a:r>
            <a:br>
              <a:rPr lang="it-IT" sz="3000" b="1" cap="small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</a:br>
            <a:r>
              <a:rPr lang="it-IT" sz="3000" b="1" cap="small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a) </a:t>
            </a:r>
            <a:r>
              <a:rPr lang="it-IT" sz="3000" b="1" cap="small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Azioni di coordinamento per supporto pre-bando</a:t>
            </a:r>
            <a:endParaRPr lang="it-IT" sz="3000" b="1" cap="small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C7A36FB-5623-D706-508A-19A1D38F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A552B-66BD-B63C-FDC4-AC06D2900967}"/>
              </a:ext>
            </a:extLst>
          </p:cNvPr>
          <p:cNvSpPr txBox="1">
            <a:spLocks/>
          </p:cNvSpPr>
          <p:nvPr/>
        </p:nvSpPr>
        <p:spPr>
          <a:xfrm>
            <a:off x="74944" y="491557"/>
            <a:ext cx="11831053" cy="3434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000" b="1" cap="small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b) </a:t>
            </a:r>
            <a:r>
              <a:rPr lang="en-GB" sz="3000" b="1" cap="small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Azioni di coordinamento a supporto all’attivazione delle procedure</a:t>
            </a:r>
            <a:endParaRPr lang="en-GB" sz="3000" b="1" cap="small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738046-33AE-8C0B-AD85-6B9AE9C6AAFB}"/>
              </a:ext>
            </a:extLst>
          </p:cNvPr>
          <p:cNvSpPr txBox="1"/>
          <p:nvPr/>
        </p:nvSpPr>
        <p:spPr>
          <a:xfrm>
            <a:off x="470821" y="1239865"/>
            <a:ext cx="11039297" cy="517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Ulteriori azioni di supporto </a:t>
            </a:r>
          </a:p>
          <a:p>
            <a:pPr algn="just">
              <a:lnSpc>
                <a:spcPct val="15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Attività formative a supporto degli enti locali</a:t>
            </a:r>
          </a:p>
          <a:p>
            <a:pPr lvl="1" algn="just">
              <a:lnSpc>
                <a:spcPct val="150000"/>
              </a:lnSpc>
            </a:pP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Poste in essere dal Ministero dell’Economia e delle Finanze, in collaborazione con le ANCI regionali ai fini di divulgazione del Piano su tutti i territori e per approfondire tematiche specifiche (quali ad esempio l’applicazione del principio del «</a:t>
            </a: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non arrecare un danno significativo</a:t>
            </a: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» – DNSH)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Coinvolgimento della società di committenza nazionale nella realizzazione del PNRR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Messa a disposizione di procedure centralizzate (contratti/accordi quadro) per l’acquisto di beni, servizi e forniture necessarie per attuare le progettualità del PNRR;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Attivazione di specifiche attività di supporto tecnico alle stazioni appaltanti delle altre Amministrazioni per la messa in opera e la gestione di specifiche procedure di acquisto;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Attività di formazione a favore delle stazioni appaltanti in materia di </a:t>
            </a:r>
            <a:r>
              <a:rPr lang="it-IT" sz="14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e-Procurement</a:t>
            </a:r>
            <a:r>
              <a:rPr lang="it-IT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lvl="1" algn="just">
              <a:lnSpc>
                <a:spcPct val="150000"/>
              </a:lnSpc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B0E70-45A6-8AC9-DE4D-0BA7C3B5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8C237-DCFD-C14D-E843-D27DA07ED540}"/>
              </a:ext>
            </a:extLst>
          </p:cNvPr>
          <p:cNvSpPr txBox="1">
            <a:spLocks/>
          </p:cNvSpPr>
          <p:nvPr/>
        </p:nvSpPr>
        <p:spPr>
          <a:xfrm>
            <a:off x="180893" y="296218"/>
            <a:ext cx="12011107" cy="35093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C) </a:t>
            </a:r>
            <a:r>
              <a:rPr lang="en-GB" sz="3000" b="1" cap="small" dirty="0" err="1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Altre</a:t>
            </a:r>
            <a:r>
              <a:rPr lang="en-GB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3000" b="1" cap="small" dirty="0" err="1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forme</a:t>
            </a:r>
            <a:r>
              <a:rPr lang="en-GB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GB" sz="3000" b="1" cap="small" dirty="0" err="1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supporto</a:t>
            </a:r>
            <a:endParaRPr lang="en-GB" sz="3000" b="1" cap="small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39832A-F801-7A09-641F-B72525D33FEE}"/>
              </a:ext>
            </a:extLst>
          </p:cNvPr>
          <p:cNvSpPr txBox="1"/>
          <p:nvPr/>
        </p:nvSpPr>
        <p:spPr>
          <a:xfrm>
            <a:off x="480924" y="697943"/>
            <a:ext cx="1139612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Ulteriore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supporto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/>
            <a:r>
              <a:rPr lang="en-GB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Agenzia</a:t>
            </a:r>
            <a:r>
              <a:rPr lang="en-GB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per la Coesione territoriale potrà ingaggiare degli specialisti per accellerare la definizione e l’attuazione degli interventi PNRR; i Comuni con popolazione superiore a 250.000 abitanti potranno assumere consulenti esperti per accellerare i progetti PNRR; la Task Force per l’edilizia scolastica supporterà la progettazzione di interventi di edilizia scolastica; i grandi comuni in condizione di “predissesto” potranno assumere collaboratori a tempo determinato (non è chiaro se in riferimento alla progettazione o attuazione delle iniziative, né se a prima o dopo i bandi). </a:t>
            </a:r>
          </a:p>
          <a:p>
            <a:pPr algn="just"/>
            <a:endParaRPr lang="en-GB" sz="1600" dirty="0">
              <a:solidFill>
                <a:schemeClr val="accent5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2. Il tavolo di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monitoraggio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/>
            <a:r>
              <a:rPr lang="en-GB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Il Governo ha potenziato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le capacità assunzionali degli enti attraverso trasferimenti diretti, fondi appositi e regole semplificate. Inoltre, sono state stipulate convenzioni con Cassa Depositi e Prestiti, Invitalia e Sogei per fornire assistenza tecnica nelle fasi di progettazione e attuazione delle iniziative PNRR. Il tavolo monitorerà l’efficacia degli strumenti introdotti a sostegno degli enti locali e le eventuali necessità che dovessero emergere sui territori. </a:t>
            </a:r>
            <a:b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</a:b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3.</a:t>
            </a:r>
            <a:r>
              <a:rPr lang="it-IT" sz="16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Misure di assunzione del personale</a:t>
            </a:r>
          </a:p>
          <a:p>
            <a:pPr algn="just"/>
            <a:r>
              <a:rPr lang="en-GB" sz="16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fino</a:t>
            </a:r>
            <a:r>
              <a:rPr lang="en-GB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a Dicembre 2022, le PA possono assumere a tempo indeterminato il </a:t>
            </a:r>
            <a:r>
              <a:rPr lang="en-GB" sz="16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personale cessato dall’impiego negli anni 2009-2020, già assunto a tempo determinato</a:t>
            </a:r>
            <a:r>
              <a:rPr lang="en-GB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, o impegnato in lavori socialmente utili.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35D325-85A1-1F27-04D5-79C431257CBA}"/>
              </a:ext>
            </a:extLst>
          </p:cNvPr>
          <p:cNvSpPr txBox="1"/>
          <p:nvPr/>
        </p:nvSpPr>
        <p:spPr>
          <a:xfrm>
            <a:off x="412541" y="5187795"/>
            <a:ext cx="11562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Note:</a:t>
            </a:r>
            <a:br>
              <a:rPr lang="en-GB" sz="1000" b="1" dirty="0"/>
            </a:br>
            <a:r>
              <a:rPr lang="en-GB" sz="1000" b="1" dirty="0"/>
              <a:t>Ministro per il Sud e la Coesione territoriale (2022), “Guida agli strumenti per i Comuni impegnati nel PNRR</a:t>
            </a:r>
            <a:br>
              <a:rPr lang="en-GB" sz="1000" b="1" dirty="0"/>
            </a:br>
            <a:r>
              <a:rPr lang="en-GB" sz="1000" dirty="0"/>
              <a:t>https://www.ministroperilsud.gov.it/it/approfondimenti/schede/aiuto-comuni-pnrr/</a:t>
            </a:r>
            <a:br>
              <a:rPr lang="en-GB" sz="1000" b="1" dirty="0"/>
            </a:br>
            <a:r>
              <a:rPr lang="en-GB" sz="1000" b="1" dirty="0"/>
              <a:t>Ministero per la Pubblica </a:t>
            </a:r>
            <a:r>
              <a:rPr lang="en-GB" sz="1000" b="1" dirty="0" err="1"/>
              <a:t>Amministrazione</a:t>
            </a:r>
            <a:r>
              <a:rPr lang="en-GB" sz="1000" b="1" dirty="0"/>
              <a:t> (2022), “Pnrr, </a:t>
            </a:r>
            <a:r>
              <a:rPr lang="en-GB" sz="1000" b="1" dirty="0" err="1"/>
              <a:t>nasce</a:t>
            </a:r>
            <a:r>
              <a:rPr lang="en-GB" sz="1000" b="1" dirty="0"/>
              <a:t> un tavolo di monitoraggio delle misure per rafforzare gli enti locali</a:t>
            </a:r>
            <a:r>
              <a:rPr lang="en-GB" sz="1000" dirty="0"/>
              <a:t>” https://www.funzionepubblica.gov.it/articolo/ministro/10-02-2022/pnrr-nasce-un-tavolo-di-monitoraggio-delle-misure-rafforzare-gli-enti </a:t>
            </a:r>
            <a:br>
              <a:rPr lang="en-GB" sz="1000" dirty="0"/>
            </a:br>
            <a:r>
              <a:rPr lang="en-GB" sz="1000" b="1" dirty="0"/>
              <a:t>Senato della Repubblica, Camera dei Deputati (2022), “Decreto Legge 228/2021 – Disposizioni urgenti in materia di termini legislative</a:t>
            </a:r>
            <a:br>
              <a:rPr lang="en-GB" sz="1000" b="1" dirty="0"/>
            </a:br>
            <a:r>
              <a:rPr lang="en-GB" sz="1000" dirty="0"/>
              <a:t>https://www.camera.it/temiap/documentazione/temi/pdf/1319273.pdf?_1645528718986</a:t>
            </a:r>
            <a:endParaRPr lang="en-GB" sz="1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BCC329-EB51-37B7-DC43-01DC6940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393B3-0C26-727E-87B4-83FD09F03B29}"/>
              </a:ext>
            </a:extLst>
          </p:cNvPr>
          <p:cNvSpPr txBox="1">
            <a:spLocks/>
          </p:cNvSpPr>
          <p:nvPr/>
        </p:nvSpPr>
        <p:spPr>
          <a:xfrm>
            <a:off x="1444869" y="-119373"/>
            <a:ext cx="9143999" cy="3434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4. Da dossier </a:t>
            </a:r>
            <a:r>
              <a:rPr lang="en-GB" sz="28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studi</a:t>
            </a:r>
            <a:r>
              <a:rPr lang="en-GB" sz="28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Camera – 2 </a:t>
            </a:r>
            <a:r>
              <a:rPr lang="en-GB" sz="28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luglio</a:t>
            </a:r>
            <a:r>
              <a:rPr lang="en-GB" sz="28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5F848B-259C-62A0-8CED-6E779CBC7CF6}"/>
              </a:ext>
            </a:extLst>
          </p:cNvPr>
          <p:cNvSpPr txBox="1"/>
          <p:nvPr/>
        </p:nvSpPr>
        <p:spPr>
          <a:xfrm>
            <a:off x="8805848" y="1189636"/>
            <a:ext cx="3016176" cy="199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Segoe UI Emoji" panose="020B0502040204020203" pitchFamily="34" charset="0"/>
                <a:ea typeface="Segoe UI Emoji" panose="020B0502040204020203" pitchFamily="34" charset="0"/>
              </a:rPr>
              <a:t>Il D.L. 80/2021 (art. 1) reca modalità speciali volte ad accelerare le procedure selettive per il </a:t>
            </a:r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reclutamento di personale a tempo determinato </a:t>
            </a:r>
            <a:r>
              <a:rPr lang="it-IT" dirty="0">
                <a:latin typeface="Segoe UI Emoji" panose="020B0502040204020203" pitchFamily="34" charset="0"/>
                <a:ea typeface="Segoe UI Emoji" panose="020B0502040204020203" pitchFamily="34" charset="0"/>
              </a:rPr>
              <a:t>e per il </a:t>
            </a:r>
            <a:r>
              <a:rPr lang="it-IT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conferimento di incarichi di collaborazione.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3A9D07-5049-D42D-20C6-3E3D825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5A7FD2A-F0EF-B861-40D2-45FDC9D99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74825"/>
              </p:ext>
            </p:extLst>
          </p:nvPr>
        </p:nvGraphicFramePr>
        <p:xfrm>
          <a:off x="22525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4C00B2-1643-117A-B4DE-F61E02E5CA91}"/>
              </a:ext>
            </a:extLst>
          </p:cNvPr>
          <p:cNvSpPr txBox="1"/>
          <p:nvPr/>
        </p:nvSpPr>
        <p:spPr>
          <a:xfrm>
            <a:off x="8865386" y="3320197"/>
            <a:ext cx="2897099" cy="231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defRPr>
                <a:latin typeface="Segoe UI Emoji" panose="020B0502040204020203" pitchFamily="34" charset="0"/>
                <a:ea typeface="Segoe UI Emoji" panose="020B0502040204020203" pitchFamily="34" charset="0"/>
              </a:defRPr>
            </a:lvl1pPr>
          </a:lstStyle>
          <a:p>
            <a:r>
              <a:rPr lang="it-IT" dirty="0"/>
              <a:t>I contratti in esame possono essere stipulati per un periodo complessivo </a:t>
            </a:r>
            <a:r>
              <a:rPr lang="it-IT" b="1" dirty="0"/>
              <a:t>anche superiore a trentasei mesi</a:t>
            </a:r>
            <a:r>
              <a:rPr lang="it-IT" dirty="0"/>
              <a:t>, ma non eccedente la durata di attuazione dei progetti e comunque entro 31.12.2026</a:t>
            </a:r>
          </a:p>
        </p:txBody>
      </p:sp>
    </p:spTree>
    <p:extLst>
      <p:ext uri="{BB962C8B-B14F-4D97-AF65-F5344CB8AC3E}">
        <p14:creationId xmlns:p14="http://schemas.microsoft.com/office/powerpoint/2010/main" val="16594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4">
            <a:extLst>
              <a:ext uri="{FF2B5EF4-FFF2-40B4-BE49-F238E27FC236}">
                <a16:creationId xmlns:a16="http://schemas.microsoft.com/office/drawing/2014/main" id="{06A07E96-3969-4595-802D-25631B3C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D4EE850F-AE83-4C3F-A64D-8B67DEF3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1BC9603D-FE04-4520-8E50-7C75B9CA2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A0E3407-9CB8-45DA-9F2E-5B81388C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091A4076-E94C-4E3A-BDAF-3D51C167C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7CB374-17D4-4D8A-8F6A-D79BAE50E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CAD8AE5-485A-40A6-9A10-B2D46F29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1A323CDF-8C44-4003-8C7E-56DA0652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588FAE68-2618-4A05-9619-5B0476CF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BD498FC-EB33-41D8-844F-F8B658B14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E631E6C-DAC5-4239-818A-AA7E4D37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AF25E18-21FA-4C72-BFBA-6970C22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EFCA527-806C-494B-B0FA-BC2DCBB8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348858B-E257-4F55-824B-A4E0E12B2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328079F-5D7D-4C32-94FE-4746AABC9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36F7460-760A-4C69-B444-66970423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46A42DA-07A5-4FC4-9A8E-E7803145E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EAD3D7E7-545F-40E9-9CDA-83D9F4E4B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A82941B0-23C5-480D-8374-A5427FDF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E25E04FF-BCA7-48D1-B958-C35D3E94E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A7E8EF9C-5522-451C-8CB5-0575E245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37">
            <a:extLst>
              <a:ext uri="{FF2B5EF4-FFF2-40B4-BE49-F238E27FC236}">
                <a16:creationId xmlns:a16="http://schemas.microsoft.com/office/drawing/2014/main" id="{C7D119FF-606C-4006-A3CB-C83426D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66" name="Isosceles Triangle 39">
              <a:extLst>
                <a:ext uri="{FF2B5EF4-FFF2-40B4-BE49-F238E27FC236}">
                  <a16:creationId xmlns:a16="http://schemas.microsoft.com/office/drawing/2014/main" id="{C910710A-4E31-4871-8A01-586AC5FC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F1437FA2-C275-4241-AD89-34B44DE7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1BEB24-8638-43A9-9C52-3C906AECFCE5}"/>
              </a:ext>
            </a:extLst>
          </p:cNvPr>
          <p:cNvSpPr txBox="1"/>
          <p:nvPr/>
        </p:nvSpPr>
        <p:spPr>
          <a:xfrm>
            <a:off x="3518704" y="3997319"/>
            <a:ext cx="5495069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Dal 2020</a:t>
            </a:r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BC72E954-3173-4229-93A2-B05A46E0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8942" y="1177047"/>
            <a:ext cx="5648782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F8812D-C118-2FDD-1D2A-D7E0202A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6" y="318069"/>
            <a:ext cx="3635055" cy="62489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AEA6352-7D09-DD70-9E3A-179239F2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68" y="211959"/>
            <a:ext cx="2540222" cy="558183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2618CD1-FDE7-3C68-7788-5DE3274FFE29}"/>
              </a:ext>
            </a:extLst>
          </p:cNvPr>
          <p:cNvSpPr txBox="1"/>
          <p:nvPr/>
        </p:nvSpPr>
        <p:spPr>
          <a:xfrm>
            <a:off x="3518703" y="1776118"/>
            <a:ext cx="5269627" cy="1454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La </a:t>
            </a:r>
            <a:r>
              <a:rPr kumimoji="0" lang="en-US" sz="42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capacità</a:t>
            </a: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assunzionale</a:t>
            </a:r>
          </a:p>
        </p:txBody>
      </p:sp>
    </p:spTree>
    <p:extLst>
      <p:ext uri="{BB962C8B-B14F-4D97-AF65-F5344CB8AC3E}">
        <p14:creationId xmlns:p14="http://schemas.microsoft.com/office/powerpoint/2010/main" val="183838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52C39AB-263E-35C2-15C9-ED62F59EDE39}"/>
              </a:ext>
            </a:extLst>
          </p:cNvPr>
          <p:cNvSpPr/>
          <p:nvPr/>
        </p:nvSpPr>
        <p:spPr>
          <a:xfrm>
            <a:off x="0" y="1"/>
            <a:ext cx="618978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6B153D-1AEE-AC93-EFD3-C295CD59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988" y="630202"/>
            <a:ext cx="5195526" cy="5279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0F9E7C-CF16-B233-CC15-1B7814838B58}"/>
              </a:ext>
            </a:extLst>
          </p:cNvPr>
          <p:cNvSpPr txBox="1"/>
          <p:nvPr/>
        </p:nvSpPr>
        <p:spPr>
          <a:xfrm>
            <a:off x="955494" y="2152046"/>
            <a:ext cx="47155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Assunzioni a valere su fondi PNRR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it-IT" sz="18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Assunzioni a valere su fondi europei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it-IT" sz="18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Assunzioni a valere su fondi nazionali</a:t>
            </a:r>
          </a:p>
          <a:p>
            <a:endParaRPr lang="it-IT" sz="18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E34C88-9BFE-D482-A067-358044B24E08}"/>
              </a:ext>
            </a:extLst>
          </p:cNvPr>
          <p:cNvSpPr txBox="1"/>
          <p:nvPr/>
        </p:nvSpPr>
        <p:spPr>
          <a:xfrm>
            <a:off x="445318" y="130490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Dopo anni di tagli alla spesa e blocco del turnover: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DCA24B-13C3-A920-5D23-AAAD151D2D25}"/>
              </a:ext>
            </a:extLst>
          </p:cNvPr>
          <p:cNvSpPr txBox="1"/>
          <p:nvPr/>
        </p:nvSpPr>
        <p:spPr>
          <a:xfrm>
            <a:off x="7416359" y="1839167"/>
            <a:ext cx="36408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latin typeface="Segoe UI Emoji" panose="020B0502040204020203" pitchFamily="34" charset="0"/>
                <a:ea typeface="Segoe UI Emoji" panose="020B0502040204020203" pitchFamily="34" charset="0"/>
              </a:defRPr>
            </a:lvl1pPr>
          </a:lstStyle>
          <a:p>
            <a:r>
              <a:rPr lang="it-IT" dirty="0"/>
              <a:t>Possono essere:</a:t>
            </a:r>
          </a:p>
          <a:p>
            <a:endParaRPr lang="it-IT" dirty="0"/>
          </a:p>
          <a:p>
            <a:pPr marL="285750" indent="250825">
              <a:buFont typeface="Wingdings" panose="05000000000000000000" pitchFamily="2" charset="2"/>
              <a:buChar char="q"/>
            </a:pPr>
            <a:r>
              <a:rPr lang="it-IT" dirty="0"/>
              <a:t>	a tempo </a:t>
            </a:r>
            <a:r>
              <a:rPr lang="it-IT" b="1" dirty="0"/>
              <a:t>determinato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71438">
              <a:buFont typeface="Wingdings" panose="05000000000000000000" pitchFamily="2" charset="2"/>
              <a:buChar char="q"/>
            </a:pPr>
            <a:r>
              <a:rPr lang="it-IT" dirty="0"/>
              <a:t>	a tempo </a:t>
            </a:r>
            <a:r>
              <a:rPr lang="it-IT" b="1" dirty="0"/>
              <a:t>indeterminato</a:t>
            </a:r>
          </a:p>
          <a:p>
            <a:pPr marL="285750" indent="71438">
              <a:buFont typeface="Wingdings" panose="05000000000000000000" pitchFamily="2" charset="2"/>
              <a:buChar char="q"/>
            </a:pPr>
            <a:endParaRPr lang="it-IT" b="1" dirty="0"/>
          </a:p>
          <a:p>
            <a:pPr marL="285750" lvl="1" indent="71438">
              <a:buFont typeface="Wingdings" panose="05000000000000000000" pitchFamily="2" charset="2"/>
              <a:buChar char="q"/>
            </a:pPr>
            <a:r>
              <a:rPr lang="it-IT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          incarichi ad esperti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7A8885-780F-30BB-E3B7-FA974BEA5CA6}"/>
              </a:ext>
            </a:extLst>
          </p:cNvPr>
          <p:cNvSpPr txBox="1"/>
          <p:nvPr/>
        </p:nvSpPr>
        <p:spPr>
          <a:xfrm>
            <a:off x="7035521" y="5327246"/>
            <a:ext cx="4926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Uno dei tasselli della </a:t>
            </a:r>
            <a:r>
              <a:rPr lang="it-IT" sz="1800" b="1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capacità amministrativa</a:t>
            </a:r>
          </a:p>
        </p:txBody>
      </p:sp>
      <p:pic>
        <p:nvPicPr>
          <p:cNvPr id="13" name="Elemento grafico 12" descr="Ripeti con riempimento a tinta unita">
            <a:extLst>
              <a:ext uri="{FF2B5EF4-FFF2-40B4-BE49-F238E27FC236}">
                <a16:creationId xmlns:a16="http://schemas.microsoft.com/office/drawing/2014/main" id="{65F2C3C2-027D-2248-81C6-C5F1B915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1817" y="4094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DD9139-4F1B-5C83-3060-6AA40E60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9B5D7F-5E86-8DBD-97EE-097B35B0716E}"/>
              </a:ext>
            </a:extLst>
          </p:cNvPr>
          <p:cNvSpPr txBox="1"/>
          <p:nvPr/>
        </p:nvSpPr>
        <p:spPr>
          <a:xfrm>
            <a:off x="1326785" y="1081563"/>
            <a:ext cx="9311908" cy="471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Il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DM del DFP del 17 marzo 2020 </a:t>
            </a:r>
            <a:r>
              <a:rPr lang="it-IT" sz="1800" i="1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“Misure per la definizione delle capacità assunzionali di personale a tempo indeterminato dei comuni” 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è attuativo del 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Decreto </a:t>
            </a:r>
            <a:r>
              <a:rPr lang="it-IT" sz="18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L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egge n.34 del 30  aprile  2019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 convertito nella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Legge n.58 del 28 giugno 2019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 che detta disposizioni in materia  di  assunzioni  del personale,  nelle regioni a statuto ordinario e nei </a:t>
            </a:r>
            <a:r>
              <a:rPr lang="it-IT" sz="1800" b="1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Comuni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 introducendovi il principio di sostenibilità finanziaria. </a:t>
            </a: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it-IT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La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Circolare del DFP del 13 maggio 2020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 pubblicata in Gazzetta ufficiale l’11 settembre 2020, contiene i principali indirizzi applicativi del suddetto DM.</a:t>
            </a: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it-IT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Più di recente, nel febbraio 2022 è stato pubblicato il </a:t>
            </a:r>
            <a:r>
              <a:rPr lang="it-IT" sz="18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Q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uaderno ANCI “Le regole ordinarie e straordinarie per le assunzioni di personale”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 che ha dettagliato le modalità di calcolo.</a:t>
            </a:r>
          </a:p>
          <a:p>
            <a:pPr algn="just">
              <a:lnSpc>
                <a:spcPct val="125000"/>
              </a:lnSpc>
              <a:spcAft>
                <a:spcPts val="300"/>
              </a:spcAft>
            </a:pPr>
            <a:endParaRPr lang="it-IT" sz="16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0A800748-3D42-3619-043F-CFE4207B8503}"/>
              </a:ext>
            </a:extLst>
          </p:cNvPr>
          <p:cNvSpPr txBox="1">
            <a:spLocks/>
          </p:cNvSpPr>
          <p:nvPr/>
        </p:nvSpPr>
        <p:spPr>
          <a:xfrm>
            <a:off x="852000" y="170416"/>
            <a:ext cx="11340000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Riferimenti normativi</a:t>
            </a:r>
          </a:p>
        </p:txBody>
      </p:sp>
    </p:spTree>
    <p:extLst>
      <p:ext uri="{BB962C8B-B14F-4D97-AF65-F5344CB8AC3E}">
        <p14:creationId xmlns:p14="http://schemas.microsoft.com/office/powerpoint/2010/main" val="241187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DD9139-4F1B-5C83-3060-6AA40E60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9B5D7F-5E86-8DBD-97EE-097B35B0716E}"/>
              </a:ext>
            </a:extLst>
          </p:cNvPr>
          <p:cNvSpPr txBox="1"/>
          <p:nvPr/>
        </p:nvSpPr>
        <p:spPr>
          <a:xfrm>
            <a:off x="1335577" y="1179379"/>
            <a:ext cx="9311908" cy="471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È da precisare che il suddetto Decreto legge 34/2019 prevede, all’articolo 33 comma 1 bis, l’estensione del principio di capacità finanziaria, oltre che per i </a:t>
            </a:r>
            <a:r>
              <a:rPr lang="it-IT" sz="1800" b="1" u="sng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Comuni</a:t>
            </a:r>
            <a:r>
              <a:rPr lang="it-IT" sz="1800" b="1" u="sng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,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 anche nelle assunzioni nelle </a:t>
            </a:r>
            <a:r>
              <a:rPr lang="it-IT" sz="1800" b="1" u="sng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Province</a:t>
            </a:r>
            <a:r>
              <a:rPr lang="it-IT" sz="1800" b="1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e nelle </a:t>
            </a:r>
            <a:r>
              <a:rPr lang="it-IT" sz="1800" b="1" u="sng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Città metropolitane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. Tale ampliamento della platea di riferimento è avvenuto a distanza di tempo, con il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DM del DFP dell’11 gennaio 2022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it-IT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Anteriore, invece, è l’intervento normativo che riguarda le </a:t>
            </a:r>
            <a:r>
              <a:rPr lang="it-IT" sz="1800" b="1" u="sng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Regioni a </a:t>
            </a:r>
            <a:r>
              <a:rPr lang="it-IT" sz="1800" b="1" u="sng" dirty="0" err="1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s.o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.: sempre in attuazione di quanto previsto dal richiamato articolo 33, comma 1, del D.L. 34/2019 (come modificato dall'art. 1, c. 853, della L. 160/2019), è stato emanato il </a:t>
            </a:r>
            <a:r>
              <a:rPr lang="it-IT" sz="1800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DM 3 settembre 2019 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che, oltre a fissare al 1 gennaio 2020 la decorrenza per la sua applicazione, individua il valore soglia per  le predette Regioni.</a:t>
            </a: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it-IT" sz="1800" dirty="0"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Per le </a:t>
            </a:r>
            <a:r>
              <a:rPr lang="it-IT" sz="1800" b="1" u="sng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Unioni</a:t>
            </a:r>
            <a:r>
              <a:rPr lang="it-IT" sz="1800" b="1" dirty="0">
                <a:solidFill>
                  <a:srgbClr val="FF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si rimanda ai Comuni associati.</a:t>
            </a:r>
          </a:p>
          <a:p>
            <a:pPr algn="just">
              <a:lnSpc>
                <a:spcPct val="125000"/>
              </a:lnSpc>
              <a:spcAft>
                <a:spcPts val="300"/>
              </a:spcAft>
            </a:pPr>
            <a:endParaRPr lang="it-IT" sz="16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0A800748-3D42-3619-043F-CFE4207B8503}"/>
              </a:ext>
            </a:extLst>
          </p:cNvPr>
          <p:cNvSpPr txBox="1">
            <a:spLocks/>
          </p:cNvSpPr>
          <p:nvPr/>
        </p:nvSpPr>
        <p:spPr>
          <a:xfrm>
            <a:off x="852000" y="366047"/>
            <a:ext cx="11340000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Enti interessati</a:t>
            </a:r>
          </a:p>
        </p:txBody>
      </p:sp>
    </p:spTree>
    <p:extLst>
      <p:ext uri="{BB962C8B-B14F-4D97-AF65-F5344CB8AC3E}">
        <p14:creationId xmlns:p14="http://schemas.microsoft.com/office/powerpoint/2010/main" val="23940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44149B2-B703-5366-A2F2-931789FDAFB1}"/>
              </a:ext>
            </a:extLst>
          </p:cNvPr>
          <p:cNvSpPr txBox="1">
            <a:spLocks/>
          </p:cNvSpPr>
          <p:nvPr/>
        </p:nvSpPr>
        <p:spPr>
          <a:xfrm>
            <a:off x="546861" y="296212"/>
            <a:ext cx="2684458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Innovatività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995527-C663-1B44-CE43-0CB38C52D1DF}"/>
              </a:ext>
            </a:extLst>
          </p:cNvPr>
          <p:cNvSpPr txBox="1"/>
          <p:nvPr/>
        </p:nvSpPr>
        <p:spPr>
          <a:xfrm>
            <a:off x="1125416" y="3304265"/>
            <a:ext cx="10276058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25000"/>
              </a:lnSpc>
              <a:spcAft>
                <a:spcPts val="300"/>
              </a:spcAft>
              <a:defRPr sz="160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La sostenibilità finanziaria implica che la spesa complessiva per </a:t>
            </a:r>
            <a:r>
              <a:rPr lang="it-IT" b="1" dirty="0"/>
              <a:t>nuove assunzioni </a:t>
            </a:r>
            <a:r>
              <a:rPr lang="it-IT" dirty="0"/>
              <a:t>di personale </a:t>
            </a:r>
            <a:r>
              <a:rPr lang="it-IT" b="1" dirty="0"/>
              <a:t>a tempo indeterminato</a:t>
            </a:r>
          </a:p>
          <a:p>
            <a:r>
              <a:rPr lang="it-IT" dirty="0"/>
              <a:t>non debba superare un </a:t>
            </a:r>
            <a:r>
              <a:rPr lang="it-IT" b="1" dirty="0"/>
              <a:t>valore soglia</a:t>
            </a:r>
            <a:r>
              <a:rPr lang="it-IT" dirty="0"/>
              <a:t>, differenziato per </a:t>
            </a:r>
            <a:r>
              <a:rPr lang="it-IT" b="1" dirty="0"/>
              <a:t>fasce demografiche </a:t>
            </a:r>
          </a:p>
          <a:p>
            <a:r>
              <a:rPr lang="it-IT" dirty="0"/>
              <a:t>costituito dal rapporto percentuale tra la </a:t>
            </a:r>
            <a:r>
              <a:rPr lang="it-IT" b="1" dirty="0"/>
              <a:t>spesa per il personale </a:t>
            </a:r>
            <a:r>
              <a:rPr lang="it-IT" dirty="0"/>
              <a:t>e la </a:t>
            </a:r>
            <a:r>
              <a:rPr lang="it-IT" b="1" dirty="0"/>
              <a:t>media delle entrate correnti</a:t>
            </a:r>
            <a:r>
              <a:rPr lang="it-IT" dirty="0"/>
              <a:t> relative agli ultimi tre rendiconti approvati, </a:t>
            </a:r>
          </a:p>
          <a:p>
            <a:r>
              <a:rPr lang="it-IT" dirty="0"/>
              <a:t>al netto del </a:t>
            </a:r>
            <a:r>
              <a:rPr lang="it-IT" b="1" dirty="0">
                <a:solidFill>
                  <a:srgbClr val="00B050"/>
                </a:solidFill>
              </a:rPr>
              <a:t>FONDO CREDITI DI DUBBIA ESIGIBILITA</a:t>
            </a:r>
            <a:r>
              <a:rPr lang="it-IT" dirty="0"/>
              <a:t>’.</a:t>
            </a:r>
          </a:p>
          <a:p>
            <a:r>
              <a:rPr lang="it-IT" dirty="0"/>
              <a:t>						</a:t>
            </a:r>
            <a:r>
              <a:rPr lang="it-IT" dirty="0">
                <a:solidFill>
                  <a:schemeClr val="tx1"/>
                </a:solidFill>
              </a:rPr>
              <a:t>&lt; 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Capacità di Riscossione?</a:t>
            </a:r>
          </a:p>
          <a:p>
            <a:r>
              <a:rPr lang="it-IT" b="1" dirty="0">
                <a:solidFill>
                  <a:schemeClr val="tx1"/>
                </a:solidFill>
              </a:rPr>
              <a:t>						&gt; 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CAPACITA’ AMMINISTRATIVA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88F2552-05B1-A730-C175-191A434BA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43877"/>
              </p:ext>
            </p:extLst>
          </p:nvPr>
        </p:nvGraphicFramePr>
        <p:xfrm>
          <a:off x="447259" y="0"/>
          <a:ext cx="5568121" cy="428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CFE4F3A1-F7A7-98B3-D7DC-C05DFD80F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831825"/>
              </p:ext>
            </p:extLst>
          </p:nvPr>
        </p:nvGraphicFramePr>
        <p:xfrm>
          <a:off x="7838662" y="837286"/>
          <a:ext cx="3906079" cy="230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9CDDBC-69FD-9CD8-4684-6CA04901C8F2}"/>
              </a:ext>
            </a:extLst>
          </p:cNvPr>
          <p:cNvSpPr txBox="1"/>
          <p:nvPr/>
        </p:nvSpPr>
        <p:spPr>
          <a:xfrm>
            <a:off x="6015380" y="199093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in coerenza con: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98318F9-951D-AFE6-4D34-41ED784C54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429" y="6033866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6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1EF485A9-AC7C-1993-DBC7-0A970C86A417}"/>
              </a:ext>
            </a:extLst>
          </p:cNvPr>
          <p:cNvSpPr txBox="1">
            <a:spLocks/>
          </p:cNvSpPr>
          <p:nvPr/>
        </p:nvSpPr>
        <p:spPr>
          <a:xfrm>
            <a:off x="1599345" y="386165"/>
            <a:ext cx="3377100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3400" b="1" cap="small" dirty="0">
                <a:solidFill>
                  <a:srgbClr val="83BC5C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Le 3 attività 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C0C7B0D-6587-17FF-EAD2-35F10387D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289955"/>
              </p:ext>
            </p:extLst>
          </p:nvPr>
        </p:nvGraphicFramePr>
        <p:xfrm>
          <a:off x="844061" y="761363"/>
          <a:ext cx="10032023" cy="642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AA5AF0D-8295-2173-9282-C756C0716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389" y="698272"/>
            <a:ext cx="2540222" cy="5581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747B78-AABC-FD8E-275B-516F51FFF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  <p:sp>
        <p:nvSpPr>
          <p:cNvPr id="8" name="Titolo 2">
            <a:extLst>
              <a:ext uri="{FF2B5EF4-FFF2-40B4-BE49-F238E27FC236}">
                <a16:creationId xmlns:a16="http://schemas.microsoft.com/office/drawing/2014/main" id="{2D8B4D5A-FE1A-2442-D754-9C08F4A65B18}"/>
              </a:ext>
            </a:extLst>
          </p:cNvPr>
          <p:cNvSpPr txBox="1">
            <a:spLocks/>
          </p:cNvSpPr>
          <p:nvPr/>
        </p:nvSpPr>
        <p:spPr>
          <a:xfrm>
            <a:off x="6910628" y="761363"/>
            <a:ext cx="4738325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2000" b="1" cap="small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Su Trasparenza e Capacità amministrativa</a:t>
            </a:r>
          </a:p>
        </p:txBody>
      </p:sp>
    </p:spTree>
    <p:extLst>
      <p:ext uri="{BB962C8B-B14F-4D97-AF65-F5344CB8AC3E}">
        <p14:creationId xmlns:p14="http://schemas.microsoft.com/office/powerpoint/2010/main" val="26020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4">
            <a:extLst>
              <a:ext uri="{FF2B5EF4-FFF2-40B4-BE49-F238E27FC236}">
                <a16:creationId xmlns:a16="http://schemas.microsoft.com/office/drawing/2014/main" id="{06A07E96-3969-4595-802D-25631B3C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D4EE850F-AE83-4C3F-A64D-8B67DEF3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1BC9603D-FE04-4520-8E50-7C75B9CA2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A0E3407-9CB8-45DA-9F2E-5B81388C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091A4076-E94C-4E3A-BDAF-3D51C167C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7CB374-17D4-4D8A-8F6A-D79BAE50E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CAD8AE5-485A-40A6-9A10-B2D46F29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1A323CDF-8C44-4003-8C7E-56DA0652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588FAE68-2618-4A05-9619-5B0476CF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BD498FC-EB33-41D8-844F-F8B658B14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E631E6C-DAC5-4239-818A-AA7E4D37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AF25E18-21FA-4C72-BFBA-6970C22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EFCA527-806C-494B-B0FA-BC2DCBB8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348858B-E257-4F55-824B-A4E0E12B2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328079F-5D7D-4C32-94FE-4746AABC9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36F7460-760A-4C69-B444-66970423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46A42DA-07A5-4FC4-9A8E-E7803145E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EAD3D7E7-545F-40E9-9CDA-83D9F4E4B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A82941B0-23C5-480D-8374-A5427FDF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E25E04FF-BCA7-48D1-B958-C35D3E94E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A7E8EF9C-5522-451C-8CB5-0575E245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37">
            <a:extLst>
              <a:ext uri="{FF2B5EF4-FFF2-40B4-BE49-F238E27FC236}">
                <a16:creationId xmlns:a16="http://schemas.microsoft.com/office/drawing/2014/main" id="{C7D119FF-606C-4006-A3CB-C83426D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66" name="Isosceles Triangle 39">
              <a:extLst>
                <a:ext uri="{FF2B5EF4-FFF2-40B4-BE49-F238E27FC236}">
                  <a16:creationId xmlns:a16="http://schemas.microsoft.com/office/drawing/2014/main" id="{C910710A-4E31-4871-8A01-586AC5FC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F1437FA2-C275-4241-AD89-34B44DE7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1BEB24-8638-43A9-9C52-3C906AECFCE5}"/>
              </a:ext>
            </a:extLst>
          </p:cNvPr>
          <p:cNvSpPr txBox="1"/>
          <p:nvPr/>
        </p:nvSpPr>
        <p:spPr>
          <a:xfrm>
            <a:off x="3341238" y="3980237"/>
            <a:ext cx="5495069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Quadro di </a:t>
            </a:r>
            <a:r>
              <a:rPr kumimoji="0" lang="en-US" sz="4000" b="1" i="0" u="none" strike="noStrike" kern="1200" cap="sm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sintesi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BC72E954-3173-4229-93A2-B05A46E0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8942" y="1177047"/>
            <a:ext cx="5648782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F8812D-C118-2FDD-1D2A-D7E0202A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68" y="1270929"/>
            <a:ext cx="3635055" cy="62489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AEA6352-7D09-DD70-9E3A-179239F2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547" y="2038752"/>
            <a:ext cx="2540222" cy="5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D484B9-04AA-8B7B-45B6-8BCB7778E962}"/>
              </a:ext>
            </a:extLst>
          </p:cNvPr>
          <p:cNvSpPr txBox="1"/>
          <p:nvPr/>
        </p:nvSpPr>
        <p:spPr>
          <a:xfrm>
            <a:off x="5183437" y="2630332"/>
            <a:ext cx="6258560" cy="263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Tra gli strumenti a disposizione, rientrano quelli riportati ne: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la 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Circolare 6/2022 della Ragioneria Generale dello Stato </a:t>
            </a:r>
            <a:r>
              <a:rPr lang="it-IT" sz="16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(cfr. slide 4);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la 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Relazione sullo stato di attuazione del PNRR del 23 dicembre 2021 </a:t>
            </a:r>
            <a:r>
              <a:rPr lang="it-IT" sz="16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(cfr. slide 7)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;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la 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Relazione del MEF del 23 febbraio 2022 </a:t>
            </a:r>
            <a:r>
              <a:rPr lang="it-IT" sz="16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(cfr. slide 13);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BDD5D2AA-CCC0-976C-DAAA-A378861F87D3}"/>
              </a:ext>
            </a:extLst>
          </p:cNvPr>
          <p:cNvSpPr/>
          <p:nvPr/>
        </p:nvSpPr>
        <p:spPr>
          <a:xfrm>
            <a:off x="750003" y="1652268"/>
            <a:ext cx="3941011" cy="72189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70C0"/>
                </a:solidFill>
              </a:rPr>
              <a:t>1. </a:t>
            </a:r>
            <a:r>
              <a:rPr lang="it-IT" sz="2000" b="1" cap="small" dirty="0" err="1">
                <a:solidFill>
                  <a:srgbClr val="0070C0"/>
                </a:solidFill>
              </a:rPr>
              <a:t>Pre</a:t>
            </a:r>
            <a:r>
              <a:rPr lang="it-IT" sz="2000" b="1" cap="small" dirty="0">
                <a:solidFill>
                  <a:srgbClr val="0070C0"/>
                </a:solidFill>
              </a:rPr>
              <a:t>/Post-bando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3683DA9-CD7D-BBB0-5A43-773E6A43D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728532"/>
              </p:ext>
            </p:extLst>
          </p:nvPr>
        </p:nvGraphicFramePr>
        <p:xfrm>
          <a:off x="750003" y="2498776"/>
          <a:ext cx="3941011" cy="336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D37C20-A541-8561-E9A8-B0D4C3214449}"/>
              </a:ext>
            </a:extLst>
          </p:cNvPr>
          <p:cNvSpPr txBox="1"/>
          <p:nvPr/>
        </p:nvSpPr>
        <p:spPr>
          <a:xfrm>
            <a:off x="402589" y="163515"/>
            <a:ext cx="1138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L’assistenza tecnica ai Comuni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0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per il Piano Nazionale di Ripresa e Resilienza (PNRR)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11F17F-1D38-284B-5F9A-B5FED1B6E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1E6DD1-06B8-62DE-1FC5-92FAD5944D8C}"/>
              </a:ext>
            </a:extLst>
          </p:cNvPr>
          <p:cNvSpPr txBox="1"/>
          <p:nvPr/>
        </p:nvSpPr>
        <p:spPr>
          <a:xfrm>
            <a:off x="5150643" y="1859179"/>
            <a:ext cx="5923280" cy="313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È possibile porre a carico del PNRR le spese di personale nei limiti degli importi previsti dalle corrispondenti voci di costo del quadro economico. Il reclutamento è effettuato in deroga ai limiti di spesa e alla dotazione organica delle Amministrazioni interessate.</a:t>
            </a:r>
          </a:p>
          <a:p>
            <a:pPr marL="285750" indent="-285750" algn="just">
              <a:lnSpc>
                <a:spcPct val="125000"/>
              </a:lnSpc>
              <a:buFont typeface="Calibri" panose="020F0502020204030204" pitchFamily="34" charset="0"/>
              <a:buChar char="ꙮ"/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L’ammissibilità di tali costi a carico del PNRR è oggetto di verifica da parte dell’Amministrazione centrale titolare dell’investimento o riforma pertinente, da effettuarsi insieme al Servizio centrale per il PNRR del MEF.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6E61A313-64D2-9213-1E83-A6BE18FEF2F7}"/>
              </a:ext>
            </a:extLst>
          </p:cNvPr>
          <p:cNvSpPr/>
          <p:nvPr/>
        </p:nvSpPr>
        <p:spPr>
          <a:xfrm>
            <a:off x="1127136" y="1013801"/>
            <a:ext cx="3208421" cy="72189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70C0"/>
                </a:solidFill>
              </a:rPr>
              <a:t>2. </a:t>
            </a:r>
            <a:r>
              <a:rPr lang="it-IT" sz="2000" b="1" cap="small" dirty="0">
                <a:solidFill>
                  <a:srgbClr val="0070C0"/>
                </a:solidFill>
              </a:rPr>
              <a:t>Post-bando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6D29AA8-C8C6-7BCF-5FA3-B4118C813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86247"/>
              </p:ext>
            </p:extLst>
          </p:nvPr>
        </p:nvGraphicFramePr>
        <p:xfrm>
          <a:off x="760842" y="1902223"/>
          <a:ext cx="3941011" cy="336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2C1105D9-36DB-3B8A-B416-488189BF8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4">
            <a:extLst>
              <a:ext uri="{FF2B5EF4-FFF2-40B4-BE49-F238E27FC236}">
                <a16:creationId xmlns:a16="http://schemas.microsoft.com/office/drawing/2014/main" id="{06A07E96-3969-4595-802D-25631B3C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D4EE850F-AE83-4C3F-A64D-8B67DEF3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1BC9603D-FE04-4520-8E50-7C75B9CA2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A0E3407-9CB8-45DA-9F2E-5B81388C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091A4076-E94C-4E3A-BDAF-3D51C167C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7CB374-17D4-4D8A-8F6A-D79BAE50E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CAD8AE5-485A-40A6-9A10-B2D46F29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1A323CDF-8C44-4003-8C7E-56DA0652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588FAE68-2618-4A05-9619-5B0476CF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BD498FC-EB33-41D8-844F-F8B658B14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E631E6C-DAC5-4239-818A-AA7E4D37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AF25E18-21FA-4C72-BFBA-6970C22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EFCA527-806C-494B-B0FA-BC2DCBB8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348858B-E257-4F55-824B-A4E0E12B2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328079F-5D7D-4C32-94FE-4746AABC9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36F7460-760A-4C69-B444-66970423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46A42DA-07A5-4FC4-9A8E-E7803145E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EAD3D7E7-545F-40E9-9CDA-83D9F4E4B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A82941B0-23C5-480D-8374-A5427FDF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E25E04FF-BCA7-48D1-B958-C35D3E94E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A7E8EF9C-5522-451C-8CB5-0575E245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37">
            <a:extLst>
              <a:ext uri="{FF2B5EF4-FFF2-40B4-BE49-F238E27FC236}">
                <a16:creationId xmlns:a16="http://schemas.microsoft.com/office/drawing/2014/main" id="{C7D119FF-606C-4006-A3CB-C83426D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66" name="Isosceles Triangle 39">
              <a:extLst>
                <a:ext uri="{FF2B5EF4-FFF2-40B4-BE49-F238E27FC236}">
                  <a16:creationId xmlns:a16="http://schemas.microsoft.com/office/drawing/2014/main" id="{C910710A-4E31-4871-8A01-586AC5FC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F1437FA2-C275-4241-AD89-34B44DE7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1BEB24-8638-43A9-9C52-3C906AECFCE5}"/>
              </a:ext>
            </a:extLst>
          </p:cNvPr>
          <p:cNvSpPr txBox="1"/>
          <p:nvPr/>
        </p:nvSpPr>
        <p:spPr>
          <a:xfrm>
            <a:off x="3341238" y="3980237"/>
            <a:ext cx="5495069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Quadro di </a:t>
            </a:r>
            <a:r>
              <a:rPr kumimoji="0" lang="en-US" sz="4000" b="1" i="0" u="none" strike="noStrike" kern="1200" cap="sm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dettaglio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BC72E954-3173-4229-93A2-B05A46E0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8942" y="1177047"/>
            <a:ext cx="5648782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F8812D-C118-2FDD-1D2A-D7E0202A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68" y="1270929"/>
            <a:ext cx="3635055" cy="62489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AEA6352-7D09-DD70-9E3A-179239F2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547" y="2038752"/>
            <a:ext cx="2540222" cy="5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E83E4-83CE-261F-9515-FD91B7052C1B}"/>
              </a:ext>
            </a:extLst>
          </p:cNvPr>
          <p:cNvSpPr txBox="1">
            <a:spLocks/>
          </p:cNvSpPr>
          <p:nvPr/>
        </p:nvSpPr>
        <p:spPr>
          <a:xfrm>
            <a:off x="708429" y="198063"/>
            <a:ext cx="10564087" cy="3434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1. Da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Relazione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sullo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stato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GB" sz="3000" b="1" cap="small" dirty="0" err="1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attuazione</a:t>
            </a:r>
            <a:r>
              <a:rPr lang="en-GB" sz="3000" b="1" cap="small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del PNRR, 23.12.2021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2D7BFD-AE40-0B3E-31DF-99E94709CE59}"/>
              </a:ext>
            </a:extLst>
          </p:cNvPr>
          <p:cNvSpPr txBox="1"/>
          <p:nvPr/>
        </p:nvSpPr>
        <p:spPr>
          <a:xfrm>
            <a:off x="576351" y="937307"/>
            <a:ext cx="11039297" cy="551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COSA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Nell’ambito del rafforzamento della capacità amministrativa, la Relazione sullo stato di attuazione del PNRR specifica che le </a:t>
            </a:r>
            <a:r>
              <a:rPr lang="it-IT" sz="1600" b="1" cap="small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azioni di assistenza tecnica </a:t>
            </a:r>
            <a:r>
              <a:rPr lang="it-IT" sz="1600" b="1" cap="small" dirty="0">
                <a:latin typeface="Segoe UI Emoji" panose="020B0502040204020203" pitchFamily="34" charset="0"/>
                <a:ea typeface="Segoe UI Emoji" panose="020B0502040204020203" pitchFamily="34" charset="0"/>
              </a:rPr>
              <a:t>di </a:t>
            </a:r>
            <a:r>
              <a:rPr lang="it-IT" sz="1600" b="1" u="sng" cap="small" dirty="0">
                <a:latin typeface="Segoe UI Emoji" panose="020B0502040204020203" pitchFamily="34" charset="0"/>
                <a:ea typeface="Segoe UI Emoji" panose="020B0502040204020203" pitchFamily="34" charset="0"/>
              </a:rPr>
              <a:t>preparazione, monitoraggio, controllo, audit e valutazione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 possono essere finanziate 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solo </a:t>
            </a:r>
            <a:r>
              <a:rPr lang="it-IT" sz="1600" b="1" cap="small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con risorse nazionali</a:t>
            </a:r>
            <a:r>
              <a:rPr lang="it-IT" sz="1600" cap="small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Ai sensi del Regolamento (UE) 2021/241, queste ricomprendono: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Studi e analisi;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Attività di supporto amministrativo alle strutture operative;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Azioni di informazioni e comunicazione;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Consultazione degli </a:t>
            </a:r>
            <a:r>
              <a:rPr lang="it-IT" sz="1600" i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stakeholders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Spese legate a reti informatiche destinate all’elaborazione e allo scambio di informazioni.</a:t>
            </a:r>
          </a:p>
          <a:p>
            <a:pPr algn="just">
              <a:lnSpc>
                <a:spcPct val="12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COPERTURA FINANZIARIA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Poiché i costi di assistenza tecnica </a:t>
            </a:r>
            <a:r>
              <a:rPr lang="it-IT" sz="1600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NON sono ammissibili al finanziamento nell’ambito del PNRR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, </a:t>
            </a:r>
            <a:r>
              <a:rPr lang="it-IT" sz="1600" dirty="0">
                <a:solidFill>
                  <a:prstClr val="black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programmi operativi complementari finanziati con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risorse nazionali aggiuntive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sono stati prorogati al 31 dicembre 2026 e potranno essere utilizzati anche per il supporto tecnico e operativo all’attuazione del PNRR.</a:t>
            </a:r>
          </a:p>
          <a:p>
            <a:pPr algn="just">
              <a:lnSpc>
                <a:spcPct val="150000"/>
              </a:lnSpc>
            </a:pPr>
            <a:endParaRPr lang="it-IT" sz="16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0EF32A-BA2B-D966-6A80-29C7F5671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B84E7-99A1-E3A2-121A-E198C280D421}"/>
              </a:ext>
            </a:extLst>
          </p:cNvPr>
          <p:cNvSpPr txBox="1">
            <a:spLocks/>
          </p:cNvSpPr>
          <p:nvPr/>
        </p:nvSpPr>
        <p:spPr>
          <a:xfrm>
            <a:off x="863173" y="368476"/>
            <a:ext cx="10229942" cy="3206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000" b="1" cap="small">
                <a:solidFill>
                  <a:srgbClr val="FF5D5D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A)</a:t>
            </a:r>
            <a:r>
              <a:rPr lang="en-GB" sz="3000" b="1" cap="small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Gli strumenti di supporto alla progettazione pre-bando</a:t>
            </a:r>
            <a:endParaRPr lang="en-GB" sz="3000" b="1" cap="small" dirty="0">
              <a:solidFill>
                <a:schemeClr val="accent1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4D60BE7C-A9A1-32D0-64FD-279B79FB6EFF}"/>
              </a:ext>
            </a:extLst>
          </p:cNvPr>
          <p:cNvSpPr/>
          <p:nvPr/>
        </p:nvSpPr>
        <p:spPr>
          <a:xfrm>
            <a:off x="11125040" y="299689"/>
            <a:ext cx="754138" cy="658709"/>
          </a:xfrm>
          <a:prstGeom prst="flowChartConnector">
            <a:avLst/>
          </a:prstGeom>
          <a:solidFill>
            <a:srgbClr val="FF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1/3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94C334-BFBD-965A-3261-FEAF4A088748}"/>
              </a:ext>
            </a:extLst>
          </p:cNvPr>
          <p:cNvSpPr txBox="1"/>
          <p:nvPr/>
        </p:nvSpPr>
        <p:spPr>
          <a:xfrm>
            <a:off x="981028" y="1023487"/>
            <a:ext cx="9994232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Tra gli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STRUMENTI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it-IT" sz="1600" dirty="0">
                <a:latin typeface="Segoe UI Emoji" panose="020B0502040204020203" pitchFamily="34" charset="0"/>
                <a:ea typeface="Segoe UI Emoji" panose="020B0502040204020203" pitchFamily="34" charset="0"/>
              </a:rPr>
              <a:t>a disposizione degli enti territoriali per acquisire risorse tecniche e professionali per le misure del PNRR rientrano: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486DF56-51F6-1240-0C6F-983BE4CBA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78011"/>
              </p:ext>
            </p:extLst>
          </p:nvPr>
        </p:nvGraphicFramePr>
        <p:xfrm>
          <a:off x="981028" y="1070857"/>
          <a:ext cx="10229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48871BE-2CA7-F451-5F15-17561BD6B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3CE5AD3-BFEC-BA03-8263-F9BE483BC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290894"/>
              </p:ext>
            </p:extLst>
          </p:nvPr>
        </p:nvGraphicFramePr>
        <p:xfrm>
          <a:off x="981028" y="505302"/>
          <a:ext cx="10229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FC6F5EAF-581B-3F5C-625F-2C174499B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664" y="6277708"/>
            <a:ext cx="5195526" cy="5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9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Microsoft Office PowerPoint</Application>
  <PresentationFormat>Widescreen</PresentationFormat>
  <Paragraphs>220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Avenir Next LT Pro</vt:lpstr>
      <vt:lpstr>Calibri Light</vt:lpstr>
      <vt:lpstr>Wingdings</vt:lpstr>
      <vt:lpstr>Segoe UI Emoji</vt:lpstr>
      <vt:lpstr>Calibri</vt:lpstr>
      <vt:lpstr>Courier New</vt:lpstr>
      <vt:lpstr>Arial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Daria Arduini</dc:creator>
  <cp:lastModifiedBy>Paola Caporossi</cp:lastModifiedBy>
  <cp:revision>11</cp:revision>
  <dcterms:created xsi:type="dcterms:W3CDTF">2021-04-01T11:10:14Z</dcterms:created>
  <dcterms:modified xsi:type="dcterms:W3CDTF">2022-09-06T15:12:10Z</dcterms:modified>
</cp:coreProperties>
</file>